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9" r:id="rId1"/>
  </p:sldMasterIdLst>
  <p:notesMasterIdLst>
    <p:notesMasterId r:id="rId24"/>
  </p:notesMasterIdLst>
  <p:handoutMasterIdLst>
    <p:handoutMasterId r:id="rId25"/>
  </p:handoutMasterIdLst>
  <p:sldIdLst>
    <p:sldId id="256" r:id="rId2"/>
    <p:sldId id="346" r:id="rId3"/>
    <p:sldId id="380" r:id="rId4"/>
    <p:sldId id="347" r:id="rId5"/>
    <p:sldId id="381" r:id="rId6"/>
    <p:sldId id="415" r:id="rId7"/>
    <p:sldId id="357" r:id="rId8"/>
    <p:sldId id="387" r:id="rId9"/>
    <p:sldId id="385" r:id="rId10"/>
    <p:sldId id="408" r:id="rId11"/>
    <p:sldId id="382" r:id="rId12"/>
    <p:sldId id="409" r:id="rId13"/>
    <p:sldId id="410" r:id="rId14"/>
    <p:sldId id="411" r:id="rId15"/>
    <p:sldId id="412" r:id="rId16"/>
    <p:sldId id="388" r:id="rId17"/>
    <p:sldId id="413" r:id="rId18"/>
    <p:sldId id="389" r:id="rId19"/>
    <p:sldId id="414" r:id="rId20"/>
    <p:sldId id="391" r:id="rId21"/>
    <p:sldId id="386" r:id="rId22"/>
    <p:sldId id="402" r:id="rId23"/>
  </p:sldIdLst>
  <p:sldSz cx="9144000" cy="6858000" type="screen4x3"/>
  <p:notesSz cx="6669088" cy="9926638"/>
  <p:custShowLst>
    <p:custShow name="Studierende" id="0">
      <p:sldLst>
        <p:sld r:id="rId2"/>
      </p:sldLst>
    </p:custShow>
    <p:custShow name="Studierende (+ Übung)" id="1">
      <p:sldLst>
        <p:sld r:id="rId2"/>
      </p:sldLst>
    </p:custShow>
    <p:custShow name="WissenschaflterInnen" id="2">
      <p:sldLst>
        <p:sld r:id="rId2"/>
      </p:sldLst>
    </p:custShow>
    <p:custShow name="WissenschaftlerInnen (+ Übung)" id="3">
      <p:sldLst>
        <p:sld r:id="rId2"/>
      </p:sldLst>
    </p:custShow>
    <p:custShow name="MultiplikatorInnen" id="4">
      <p:sldLst>
        <p:sld r:id="rId2"/>
      </p:sldLst>
    </p:custShow>
    <p:custShow name="MultiplikatorInnen (+ Übung)" id="5">
      <p:sldLst>
        <p:sld r:id="rId2"/>
      </p:sldLst>
    </p:custShow>
  </p:custShowLst>
  <p:custDataLst>
    <p:tags r:id="rId26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C5D6F2"/>
    <a:srgbClr val="CED3F5"/>
    <a:srgbClr val="003888"/>
    <a:srgbClr val="FFFF99"/>
    <a:srgbClr val="CCECFF"/>
    <a:srgbClr val="3B8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92918" autoAdjust="0"/>
  </p:normalViewPr>
  <p:slideViewPr>
    <p:cSldViewPr>
      <p:cViewPr varScale="1">
        <p:scale>
          <a:sx n="101" d="100"/>
          <a:sy n="101" d="100"/>
        </p:scale>
        <p:origin x="32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08" y="-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D8105B-BEBF-4A9E-8CD4-CBA27A5745EC}" type="doc">
      <dgm:prSet loTypeId="urn:microsoft.com/office/officeart/2005/8/layout/cycle5" loCatId="cycle" qsTypeId="urn:microsoft.com/office/officeart/2005/8/quickstyle/simple1#1" qsCatId="simple" csTypeId="urn:microsoft.com/office/officeart/2005/8/colors/colorful1#1" csCatId="colorful" phldr="1"/>
      <dgm:spPr/>
      <dgm:t>
        <a:bodyPr/>
        <a:lstStyle/>
        <a:p>
          <a:endParaRPr lang="de-CH"/>
        </a:p>
      </dgm:t>
    </dgm:pt>
    <dgm:pt modelId="{9977DA53-7425-4700-B5E7-A7E7B7FF7639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1400" b="1" dirty="0" smtClean="0"/>
            <a:t>Rewers</a:t>
          </a:r>
          <a:endParaRPr lang="de-CH" sz="1400" b="1" dirty="0"/>
        </a:p>
      </dgm:t>
    </dgm:pt>
    <dgm:pt modelId="{37EC95F4-C000-49EE-B900-1AE176F2C907}" type="parTrans" cxnId="{678DED37-59EE-4BA2-B844-775E729E2FAF}">
      <dgm:prSet/>
      <dgm:spPr/>
      <dgm:t>
        <a:bodyPr/>
        <a:lstStyle/>
        <a:p>
          <a:endParaRPr lang="de-CH" sz="2000" b="1"/>
        </a:p>
      </dgm:t>
    </dgm:pt>
    <dgm:pt modelId="{84A0B573-AC9B-495D-B406-B85F6A083CFD}" type="sibTrans" cxnId="{678DED37-59EE-4BA2-B844-775E729E2FAF}">
      <dgm:prSet/>
      <dgm:spPr>
        <a:ln w="38100">
          <a:solidFill>
            <a:srgbClr val="003888"/>
          </a:solidFill>
        </a:ln>
      </dgm:spPr>
      <dgm:t>
        <a:bodyPr/>
        <a:lstStyle/>
        <a:p>
          <a:endParaRPr lang="de-CH" sz="2000" b="1"/>
        </a:p>
      </dgm:t>
    </dgm:pt>
    <dgm:pt modelId="{637A4DA5-455E-4AFC-AF16-86BED0C7FCDE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1400" b="1" dirty="0" smtClean="0"/>
            <a:t>Biblioteka Narodowa</a:t>
          </a:r>
          <a:endParaRPr lang="de-CH" sz="1400" b="1" dirty="0"/>
        </a:p>
      </dgm:t>
    </dgm:pt>
    <dgm:pt modelId="{13FA33CB-7573-401C-83A9-0A98864BFAFF}" type="parTrans" cxnId="{82CED538-6A3D-4A17-AB0E-25366B9AF309}">
      <dgm:prSet/>
      <dgm:spPr/>
      <dgm:t>
        <a:bodyPr/>
        <a:lstStyle/>
        <a:p>
          <a:endParaRPr lang="de-CH" sz="2000" b="1"/>
        </a:p>
      </dgm:t>
    </dgm:pt>
    <dgm:pt modelId="{9D158D60-96FF-4395-83A8-2B814ACDA336}" type="sibTrans" cxnId="{82CED538-6A3D-4A17-AB0E-25366B9AF309}">
      <dgm:prSet/>
      <dgm:spPr>
        <a:ln w="38100">
          <a:solidFill>
            <a:srgbClr val="003888"/>
          </a:solidFill>
        </a:ln>
      </dgm:spPr>
      <dgm:t>
        <a:bodyPr/>
        <a:lstStyle/>
        <a:p>
          <a:endParaRPr lang="de-CH" sz="2000" b="1"/>
        </a:p>
      </dgm:t>
    </dgm:pt>
    <dgm:pt modelId="{B8CC6CD5-3310-4129-8DF8-F43BB9F7B142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1400" b="1" dirty="0" smtClean="0"/>
            <a:t>Biblioteka</a:t>
          </a:r>
          <a:endParaRPr lang="de-CH" sz="1400" b="1" dirty="0"/>
        </a:p>
      </dgm:t>
    </dgm:pt>
    <dgm:pt modelId="{9071EF8E-CAC1-4819-8E59-8F97295863CD}" type="sibTrans" cxnId="{F7985D67-132B-42E1-A7D4-3CA98FA85E78}">
      <dgm:prSet/>
      <dgm:spPr>
        <a:solidFill>
          <a:srgbClr val="003888"/>
        </a:solidFill>
        <a:ln w="38100">
          <a:solidFill>
            <a:srgbClr val="003888"/>
          </a:solidFill>
        </a:ln>
      </dgm:spPr>
      <dgm:t>
        <a:bodyPr/>
        <a:lstStyle/>
        <a:p>
          <a:endParaRPr lang="de-CH" sz="2000" b="1"/>
        </a:p>
      </dgm:t>
    </dgm:pt>
    <dgm:pt modelId="{8E5E26FA-65AF-4919-B2BE-C92B6DF15A1A}" type="parTrans" cxnId="{F7985D67-132B-42E1-A7D4-3CA98FA85E78}">
      <dgm:prSet/>
      <dgm:spPr/>
      <dgm:t>
        <a:bodyPr/>
        <a:lstStyle/>
        <a:p>
          <a:endParaRPr lang="de-CH" sz="2000" b="1"/>
        </a:p>
      </dgm:t>
    </dgm:pt>
    <dgm:pt modelId="{724C278F-6CB0-4B18-8B9D-BA5BFBE860B6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1400" b="1" dirty="0" smtClean="0"/>
            <a:t>Biblioteka </a:t>
          </a:r>
          <a:endParaRPr lang="de-CH" sz="1400" b="1" dirty="0"/>
        </a:p>
      </dgm:t>
    </dgm:pt>
    <dgm:pt modelId="{8A10B752-BDF0-4E5F-8471-86F4C48D6F93}" type="sibTrans" cxnId="{C630CB3D-E5CA-432E-9E3F-82F2E8495834}">
      <dgm:prSet/>
      <dgm:spPr>
        <a:ln w="76200">
          <a:noFill/>
        </a:ln>
      </dgm:spPr>
      <dgm:t>
        <a:bodyPr/>
        <a:lstStyle/>
        <a:p>
          <a:endParaRPr lang="de-CH" sz="2000" b="1"/>
        </a:p>
      </dgm:t>
    </dgm:pt>
    <dgm:pt modelId="{893E4E21-26BA-4C0C-9936-7E11EB4BEB16}" type="parTrans" cxnId="{C630CB3D-E5CA-432E-9E3F-82F2E8495834}">
      <dgm:prSet/>
      <dgm:spPr/>
      <dgm:t>
        <a:bodyPr/>
        <a:lstStyle/>
        <a:p>
          <a:endParaRPr lang="de-CH" sz="2000" b="1"/>
        </a:p>
      </dgm:t>
    </dgm:pt>
    <dgm:pt modelId="{8AE1B2CA-2F42-41F4-BE7E-C92C9B18374E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1400" b="1" dirty="0" smtClean="0"/>
            <a:t>Egzemplarz</a:t>
          </a:r>
          <a:r>
            <a:rPr lang="pl-PL" sz="1400" b="1" baseline="0" dirty="0" smtClean="0"/>
            <a:t> drukowany</a:t>
          </a:r>
          <a:endParaRPr lang="de-CH" sz="1400" b="1" dirty="0"/>
        </a:p>
      </dgm:t>
    </dgm:pt>
    <dgm:pt modelId="{90C377EE-DD35-49FF-BF86-1DF4B03E0A57}" type="sibTrans" cxnId="{B2A72054-CA90-468D-8AF3-F18DA2972318}">
      <dgm:prSet/>
      <dgm:spPr>
        <a:ln w="38100">
          <a:solidFill>
            <a:srgbClr val="003888"/>
          </a:solidFill>
        </a:ln>
      </dgm:spPr>
      <dgm:t>
        <a:bodyPr/>
        <a:lstStyle/>
        <a:p>
          <a:endParaRPr lang="de-CH" sz="2000" b="1"/>
        </a:p>
      </dgm:t>
    </dgm:pt>
    <dgm:pt modelId="{155D0407-9455-4433-9D8F-891DAB2DD895}" type="parTrans" cxnId="{B2A72054-CA90-468D-8AF3-F18DA2972318}">
      <dgm:prSet/>
      <dgm:spPr/>
      <dgm:t>
        <a:bodyPr/>
        <a:lstStyle/>
        <a:p>
          <a:endParaRPr lang="de-CH" sz="2000" b="1"/>
        </a:p>
      </dgm:t>
    </dgm:pt>
    <dgm:pt modelId="{F77FE98A-D28A-4405-81B8-7206BDF1FEED}" type="pres">
      <dgm:prSet presAssocID="{99D8105B-BEBF-4A9E-8CD4-CBA27A5745E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0DB0BF75-DD22-4027-B373-C66C264C05D6}" type="pres">
      <dgm:prSet presAssocID="{B8CC6CD5-3310-4129-8DF8-F43BB9F7B142}" presName="node" presStyleLbl="node1" presStyleIdx="0" presStyleCnt="5" custScaleX="118224" custRadScaleRad="100088" custRadScaleInc="8795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8350118-1DE8-4936-8269-A3BAA1C653B8}" type="pres">
      <dgm:prSet presAssocID="{B8CC6CD5-3310-4129-8DF8-F43BB9F7B142}" presName="spNode" presStyleCnt="0"/>
      <dgm:spPr/>
    </dgm:pt>
    <dgm:pt modelId="{81101FCC-23AF-4D40-A6B4-D6076C0EBBD1}" type="pres">
      <dgm:prSet presAssocID="{9071EF8E-CAC1-4819-8E59-8F97295863CD}" presName="sibTrans" presStyleLbl="sibTrans1D1" presStyleIdx="0" presStyleCnt="5"/>
      <dgm:spPr/>
      <dgm:t>
        <a:bodyPr/>
        <a:lstStyle/>
        <a:p>
          <a:endParaRPr lang="de-CH"/>
        </a:p>
      </dgm:t>
    </dgm:pt>
    <dgm:pt modelId="{4FAC5C3B-3848-4193-BEB2-C38EE2A836A0}" type="pres">
      <dgm:prSet presAssocID="{9977DA53-7425-4700-B5E7-A7E7B7FF7639}" presName="node" presStyleLbl="node1" presStyleIdx="1" presStyleCnt="5" custScaleX="118908" custRadScaleRad="101469" custRadScaleInc="1121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A94A3D4-E514-4A75-A70F-4AAED51B9651}" type="pres">
      <dgm:prSet presAssocID="{9977DA53-7425-4700-B5E7-A7E7B7FF7639}" presName="spNode" presStyleCnt="0"/>
      <dgm:spPr/>
    </dgm:pt>
    <dgm:pt modelId="{5335B6A0-9022-4A51-A5D0-49074B79FAC8}" type="pres">
      <dgm:prSet presAssocID="{84A0B573-AC9B-495D-B406-B85F6A083CFD}" presName="sibTrans" presStyleLbl="sibTrans1D1" presStyleIdx="1" presStyleCnt="5"/>
      <dgm:spPr/>
      <dgm:t>
        <a:bodyPr/>
        <a:lstStyle/>
        <a:p>
          <a:endParaRPr lang="de-CH"/>
        </a:p>
      </dgm:t>
    </dgm:pt>
    <dgm:pt modelId="{BFC2FB8C-969D-4733-8DEF-454C65C57DA3}" type="pres">
      <dgm:prSet presAssocID="{637A4DA5-455E-4AFC-AF16-86BED0C7FCDE}" presName="node" presStyleLbl="node1" presStyleIdx="2" presStyleCnt="5" custScaleX="159821" custRadScaleRad="100914" custRadScaleInc="-295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81CFBB73-0706-4E90-AA79-050263F36703}" type="pres">
      <dgm:prSet presAssocID="{637A4DA5-455E-4AFC-AF16-86BED0C7FCDE}" presName="spNode" presStyleCnt="0"/>
      <dgm:spPr/>
    </dgm:pt>
    <dgm:pt modelId="{3FD1B506-370B-4EF0-8632-2117CC9F4AA3}" type="pres">
      <dgm:prSet presAssocID="{9D158D60-96FF-4395-83A8-2B814ACDA336}" presName="sibTrans" presStyleLbl="sibTrans1D1" presStyleIdx="2" presStyleCnt="5"/>
      <dgm:spPr/>
      <dgm:t>
        <a:bodyPr/>
        <a:lstStyle/>
        <a:p>
          <a:endParaRPr lang="de-CH"/>
        </a:p>
      </dgm:t>
    </dgm:pt>
    <dgm:pt modelId="{66A3516F-4A55-4B7F-A9E1-7656DA7DB4E2}" type="pres">
      <dgm:prSet presAssocID="{8AE1B2CA-2F42-41F4-BE7E-C92C9B18374E}" presName="node" presStyleLbl="node1" presStyleIdx="3" presStyleCnt="5" custRadScaleRad="117414" custRadScaleInc="4818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96660A7B-D279-4B13-8AF6-1088AC5AF2EC}" type="pres">
      <dgm:prSet presAssocID="{8AE1B2CA-2F42-41F4-BE7E-C92C9B18374E}" presName="spNode" presStyleCnt="0"/>
      <dgm:spPr/>
    </dgm:pt>
    <dgm:pt modelId="{DFBF7E74-54B9-4B0D-9BAD-50FD68F2B5F0}" type="pres">
      <dgm:prSet presAssocID="{90C377EE-DD35-49FF-BF86-1DF4B03E0A57}" presName="sibTrans" presStyleLbl="sibTrans1D1" presStyleIdx="3" presStyleCnt="5"/>
      <dgm:spPr/>
      <dgm:t>
        <a:bodyPr/>
        <a:lstStyle/>
        <a:p>
          <a:endParaRPr lang="de-CH"/>
        </a:p>
      </dgm:t>
    </dgm:pt>
    <dgm:pt modelId="{DB04E656-6F4D-46BF-8AC8-FFCEEA4A7BBB}" type="pres">
      <dgm:prSet presAssocID="{724C278F-6CB0-4B18-8B9D-BA5BFBE860B6}" presName="node" presStyleLbl="node1" presStyleIdx="4" presStyleCnt="5" custScaleX="119533" custRadScaleRad="102228" custRadScaleInc="-10400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A6E83233-03F7-42B1-91D8-8FB34E02CDDD}" type="pres">
      <dgm:prSet presAssocID="{724C278F-6CB0-4B18-8B9D-BA5BFBE860B6}" presName="spNode" presStyleCnt="0"/>
      <dgm:spPr/>
    </dgm:pt>
    <dgm:pt modelId="{155FFD78-EF79-4365-AE8B-D135E2A2EED7}" type="pres">
      <dgm:prSet presAssocID="{8A10B752-BDF0-4E5F-8471-86F4C48D6F93}" presName="sibTrans" presStyleLbl="sibTrans1D1" presStyleIdx="4" presStyleCnt="5"/>
      <dgm:spPr/>
      <dgm:t>
        <a:bodyPr/>
        <a:lstStyle/>
        <a:p>
          <a:endParaRPr lang="de-CH"/>
        </a:p>
      </dgm:t>
    </dgm:pt>
  </dgm:ptLst>
  <dgm:cxnLst>
    <dgm:cxn modelId="{81A82530-BB9A-4451-AB76-C3F460FCCF4E}" type="presOf" srcId="{B8CC6CD5-3310-4129-8DF8-F43BB9F7B142}" destId="{0DB0BF75-DD22-4027-B373-C66C264C05D6}" srcOrd="0" destOrd="0" presId="urn:microsoft.com/office/officeart/2005/8/layout/cycle5"/>
    <dgm:cxn modelId="{B2A72054-CA90-468D-8AF3-F18DA2972318}" srcId="{99D8105B-BEBF-4A9E-8CD4-CBA27A5745EC}" destId="{8AE1B2CA-2F42-41F4-BE7E-C92C9B18374E}" srcOrd="3" destOrd="0" parTransId="{155D0407-9455-4433-9D8F-891DAB2DD895}" sibTransId="{90C377EE-DD35-49FF-BF86-1DF4B03E0A57}"/>
    <dgm:cxn modelId="{F7985D67-132B-42E1-A7D4-3CA98FA85E78}" srcId="{99D8105B-BEBF-4A9E-8CD4-CBA27A5745EC}" destId="{B8CC6CD5-3310-4129-8DF8-F43BB9F7B142}" srcOrd="0" destOrd="0" parTransId="{8E5E26FA-65AF-4919-B2BE-C92B6DF15A1A}" sibTransId="{9071EF8E-CAC1-4819-8E59-8F97295863CD}"/>
    <dgm:cxn modelId="{F0E640CA-45CA-481B-ADDE-78681BC44A29}" type="presOf" srcId="{84A0B573-AC9B-495D-B406-B85F6A083CFD}" destId="{5335B6A0-9022-4A51-A5D0-49074B79FAC8}" srcOrd="0" destOrd="0" presId="urn:microsoft.com/office/officeart/2005/8/layout/cycle5"/>
    <dgm:cxn modelId="{F59BF322-6156-443A-B5CE-A0047691A7F6}" type="presOf" srcId="{99D8105B-BEBF-4A9E-8CD4-CBA27A5745EC}" destId="{F77FE98A-D28A-4405-81B8-7206BDF1FEED}" srcOrd="0" destOrd="0" presId="urn:microsoft.com/office/officeart/2005/8/layout/cycle5"/>
    <dgm:cxn modelId="{E69D293A-011C-4E68-B452-EF137531607E}" type="presOf" srcId="{637A4DA5-455E-4AFC-AF16-86BED0C7FCDE}" destId="{BFC2FB8C-969D-4733-8DEF-454C65C57DA3}" srcOrd="0" destOrd="0" presId="urn:microsoft.com/office/officeart/2005/8/layout/cycle5"/>
    <dgm:cxn modelId="{036D7676-E3E4-4948-87EF-CB59E4F4E3CD}" type="presOf" srcId="{9977DA53-7425-4700-B5E7-A7E7B7FF7639}" destId="{4FAC5C3B-3848-4193-BEB2-C38EE2A836A0}" srcOrd="0" destOrd="0" presId="urn:microsoft.com/office/officeart/2005/8/layout/cycle5"/>
    <dgm:cxn modelId="{F640276A-42C4-4750-8C8A-69CE40748EB5}" type="presOf" srcId="{724C278F-6CB0-4B18-8B9D-BA5BFBE860B6}" destId="{DB04E656-6F4D-46BF-8AC8-FFCEEA4A7BBB}" srcOrd="0" destOrd="0" presId="urn:microsoft.com/office/officeart/2005/8/layout/cycle5"/>
    <dgm:cxn modelId="{678DED37-59EE-4BA2-B844-775E729E2FAF}" srcId="{99D8105B-BEBF-4A9E-8CD4-CBA27A5745EC}" destId="{9977DA53-7425-4700-B5E7-A7E7B7FF7639}" srcOrd="1" destOrd="0" parTransId="{37EC95F4-C000-49EE-B900-1AE176F2C907}" sibTransId="{84A0B573-AC9B-495D-B406-B85F6A083CFD}"/>
    <dgm:cxn modelId="{C630CB3D-E5CA-432E-9E3F-82F2E8495834}" srcId="{99D8105B-BEBF-4A9E-8CD4-CBA27A5745EC}" destId="{724C278F-6CB0-4B18-8B9D-BA5BFBE860B6}" srcOrd="4" destOrd="0" parTransId="{893E4E21-26BA-4C0C-9936-7E11EB4BEB16}" sibTransId="{8A10B752-BDF0-4E5F-8471-86F4C48D6F93}"/>
    <dgm:cxn modelId="{82CED538-6A3D-4A17-AB0E-25366B9AF309}" srcId="{99D8105B-BEBF-4A9E-8CD4-CBA27A5745EC}" destId="{637A4DA5-455E-4AFC-AF16-86BED0C7FCDE}" srcOrd="2" destOrd="0" parTransId="{13FA33CB-7573-401C-83A9-0A98864BFAFF}" sibTransId="{9D158D60-96FF-4395-83A8-2B814ACDA336}"/>
    <dgm:cxn modelId="{21D498E8-5A66-4EA7-BF39-A5669B641E15}" type="presOf" srcId="{9071EF8E-CAC1-4819-8E59-8F97295863CD}" destId="{81101FCC-23AF-4D40-A6B4-D6076C0EBBD1}" srcOrd="0" destOrd="0" presId="urn:microsoft.com/office/officeart/2005/8/layout/cycle5"/>
    <dgm:cxn modelId="{D0CF923E-742C-4DE0-AE43-C130FC2EA0DC}" type="presOf" srcId="{8AE1B2CA-2F42-41F4-BE7E-C92C9B18374E}" destId="{66A3516F-4A55-4B7F-A9E1-7656DA7DB4E2}" srcOrd="0" destOrd="0" presId="urn:microsoft.com/office/officeart/2005/8/layout/cycle5"/>
    <dgm:cxn modelId="{24AA3611-0CCF-444A-8E62-C8DDE4DB911C}" type="presOf" srcId="{9D158D60-96FF-4395-83A8-2B814ACDA336}" destId="{3FD1B506-370B-4EF0-8632-2117CC9F4AA3}" srcOrd="0" destOrd="0" presId="urn:microsoft.com/office/officeart/2005/8/layout/cycle5"/>
    <dgm:cxn modelId="{E85C7FD2-A345-4013-A518-56D024446AB7}" type="presOf" srcId="{90C377EE-DD35-49FF-BF86-1DF4B03E0A57}" destId="{DFBF7E74-54B9-4B0D-9BAD-50FD68F2B5F0}" srcOrd="0" destOrd="0" presId="urn:microsoft.com/office/officeart/2005/8/layout/cycle5"/>
    <dgm:cxn modelId="{BB2B8E4E-8427-4C5E-BFB7-6DB5C316D278}" type="presOf" srcId="{8A10B752-BDF0-4E5F-8471-86F4C48D6F93}" destId="{155FFD78-EF79-4365-AE8B-D135E2A2EED7}" srcOrd="0" destOrd="0" presId="urn:microsoft.com/office/officeart/2005/8/layout/cycle5"/>
    <dgm:cxn modelId="{3A873FDE-1395-4ADB-B56E-4C2D635AE4D7}" type="presParOf" srcId="{F77FE98A-D28A-4405-81B8-7206BDF1FEED}" destId="{0DB0BF75-DD22-4027-B373-C66C264C05D6}" srcOrd="0" destOrd="0" presId="urn:microsoft.com/office/officeart/2005/8/layout/cycle5"/>
    <dgm:cxn modelId="{8F319330-FAF2-445D-90D1-0DA8E68B2E6F}" type="presParOf" srcId="{F77FE98A-D28A-4405-81B8-7206BDF1FEED}" destId="{08350118-1DE8-4936-8269-A3BAA1C653B8}" srcOrd="1" destOrd="0" presId="urn:microsoft.com/office/officeart/2005/8/layout/cycle5"/>
    <dgm:cxn modelId="{CD2AA6CF-317E-4A73-9D86-92F6CE582949}" type="presParOf" srcId="{F77FE98A-D28A-4405-81B8-7206BDF1FEED}" destId="{81101FCC-23AF-4D40-A6B4-D6076C0EBBD1}" srcOrd="2" destOrd="0" presId="urn:microsoft.com/office/officeart/2005/8/layout/cycle5"/>
    <dgm:cxn modelId="{BAE9A44C-A651-480B-9049-B94CD03CE01A}" type="presParOf" srcId="{F77FE98A-D28A-4405-81B8-7206BDF1FEED}" destId="{4FAC5C3B-3848-4193-BEB2-C38EE2A836A0}" srcOrd="3" destOrd="0" presId="urn:microsoft.com/office/officeart/2005/8/layout/cycle5"/>
    <dgm:cxn modelId="{4DAD0515-5EE2-4D36-BC62-8F7148127FCF}" type="presParOf" srcId="{F77FE98A-D28A-4405-81B8-7206BDF1FEED}" destId="{5A94A3D4-E514-4A75-A70F-4AAED51B9651}" srcOrd="4" destOrd="0" presId="urn:microsoft.com/office/officeart/2005/8/layout/cycle5"/>
    <dgm:cxn modelId="{A439993A-600C-4275-AD0A-F6D789C5A2FB}" type="presParOf" srcId="{F77FE98A-D28A-4405-81B8-7206BDF1FEED}" destId="{5335B6A0-9022-4A51-A5D0-49074B79FAC8}" srcOrd="5" destOrd="0" presId="urn:microsoft.com/office/officeart/2005/8/layout/cycle5"/>
    <dgm:cxn modelId="{12B85BE5-710F-487F-A898-A0FC64087079}" type="presParOf" srcId="{F77FE98A-D28A-4405-81B8-7206BDF1FEED}" destId="{BFC2FB8C-969D-4733-8DEF-454C65C57DA3}" srcOrd="6" destOrd="0" presId="urn:microsoft.com/office/officeart/2005/8/layout/cycle5"/>
    <dgm:cxn modelId="{09301A3B-4C17-4174-8324-14097E89EB97}" type="presParOf" srcId="{F77FE98A-D28A-4405-81B8-7206BDF1FEED}" destId="{81CFBB73-0706-4E90-AA79-050263F36703}" srcOrd="7" destOrd="0" presId="urn:microsoft.com/office/officeart/2005/8/layout/cycle5"/>
    <dgm:cxn modelId="{55174F30-C888-40BF-94FB-B1680CEB247B}" type="presParOf" srcId="{F77FE98A-D28A-4405-81B8-7206BDF1FEED}" destId="{3FD1B506-370B-4EF0-8632-2117CC9F4AA3}" srcOrd="8" destOrd="0" presId="urn:microsoft.com/office/officeart/2005/8/layout/cycle5"/>
    <dgm:cxn modelId="{7E7A8050-5D27-4E89-8F7F-DC188F002B9E}" type="presParOf" srcId="{F77FE98A-D28A-4405-81B8-7206BDF1FEED}" destId="{66A3516F-4A55-4B7F-A9E1-7656DA7DB4E2}" srcOrd="9" destOrd="0" presId="urn:microsoft.com/office/officeart/2005/8/layout/cycle5"/>
    <dgm:cxn modelId="{156E0AAE-5220-4A0C-86DD-E7C9B2C3ABCE}" type="presParOf" srcId="{F77FE98A-D28A-4405-81B8-7206BDF1FEED}" destId="{96660A7B-D279-4B13-8AF6-1088AC5AF2EC}" srcOrd="10" destOrd="0" presId="urn:microsoft.com/office/officeart/2005/8/layout/cycle5"/>
    <dgm:cxn modelId="{DB3DA6C7-D253-4095-9BE8-54409CD4F042}" type="presParOf" srcId="{F77FE98A-D28A-4405-81B8-7206BDF1FEED}" destId="{DFBF7E74-54B9-4B0D-9BAD-50FD68F2B5F0}" srcOrd="11" destOrd="0" presId="urn:microsoft.com/office/officeart/2005/8/layout/cycle5"/>
    <dgm:cxn modelId="{8C90D8F0-C4A8-4523-92F6-AC82663BE216}" type="presParOf" srcId="{F77FE98A-D28A-4405-81B8-7206BDF1FEED}" destId="{DB04E656-6F4D-46BF-8AC8-FFCEEA4A7BBB}" srcOrd="12" destOrd="0" presId="urn:microsoft.com/office/officeart/2005/8/layout/cycle5"/>
    <dgm:cxn modelId="{EA8C360D-A271-4D81-8231-FA67279ADA48}" type="presParOf" srcId="{F77FE98A-D28A-4405-81B8-7206BDF1FEED}" destId="{A6E83233-03F7-42B1-91D8-8FB34E02CDDD}" srcOrd="13" destOrd="0" presId="urn:microsoft.com/office/officeart/2005/8/layout/cycle5"/>
    <dgm:cxn modelId="{42B3FE65-95DF-4A68-8583-E2125D63E31C}" type="presParOf" srcId="{F77FE98A-D28A-4405-81B8-7206BDF1FEED}" destId="{155FFD78-EF79-4365-AE8B-D135E2A2EED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D8105B-BEBF-4A9E-8CD4-CBA27A5745EC}" type="doc">
      <dgm:prSet loTypeId="urn:microsoft.com/office/officeart/2005/8/layout/cycle5" loCatId="cycle" qsTypeId="urn:microsoft.com/office/officeart/2005/8/quickstyle/simple1#2" qsCatId="simple" csTypeId="urn:microsoft.com/office/officeart/2005/8/colors/colorful1#1" csCatId="colorful" phldr="1"/>
      <dgm:spPr/>
      <dgm:t>
        <a:bodyPr/>
        <a:lstStyle/>
        <a:p>
          <a:endParaRPr lang="de-CH"/>
        </a:p>
      </dgm:t>
    </dgm:pt>
    <dgm:pt modelId="{9977DA53-7425-4700-B5E7-A7E7B7FF7639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1400" b="1" dirty="0" smtClean="0"/>
            <a:t>Repozytorium BN</a:t>
          </a:r>
          <a:endParaRPr lang="de-CH" sz="1400" b="1" dirty="0"/>
        </a:p>
      </dgm:t>
    </dgm:pt>
    <dgm:pt modelId="{37EC95F4-C000-49EE-B900-1AE176F2C907}" type="parTrans" cxnId="{678DED37-59EE-4BA2-B844-775E729E2FAF}">
      <dgm:prSet/>
      <dgm:spPr/>
      <dgm:t>
        <a:bodyPr/>
        <a:lstStyle/>
        <a:p>
          <a:endParaRPr lang="de-CH" sz="2000" b="1"/>
        </a:p>
      </dgm:t>
    </dgm:pt>
    <dgm:pt modelId="{84A0B573-AC9B-495D-B406-B85F6A083CFD}" type="sibTrans" cxnId="{678DED37-59EE-4BA2-B844-775E729E2FAF}">
      <dgm:prSet/>
      <dgm:spPr>
        <a:ln w="38100">
          <a:solidFill>
            <a:srgbClr val="003888"/>
          </a:solidFill>
        </a:ln>
      </dgm:spPr>
      <dgm:t>
        <a:bodyPr/>
        <a:lstStyle/>
        <a:p>
          <a:endParaRPr lang="de-CH" sz="2000" b="1"/>
        </a:p>
      </dgm:t>
    </dgm:pt>
    <dgm:pt modelId="{637A4DA5-455E-4AFC-AF16-86BED0C7FCDE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1400" b="1" dirty="0" smtClean="0"/>
            <a:t>ACADEMICA</a:t>
          </a:r>
        </a:p>
      </dgm:t>
    </dgm:pt>
    <dgm:pt modelId="{13FA33CB-7573-401C-83A9-0A98864BFAFF}" type="parTrans" cxnId="{82CED538-6A3D-4A17-AB0E-25366B9AF309}">
      <dgm:prSet/>
      <dgm:spPr/>
      <dgm:t>
        <a:bodyPr/>
        <a:lstStyle/>
        <a:p>
          <a:endParaRPr lang="de-CH" sz="2000" b="1"/>
        </a:p>
      </dgm:t>
    </dgm:pt>
    <dgm:pt modelId="{9D158D60-96FF-4395-83A8-2B814ACDA336}" type="sibTrans" cxnId="{82CED538-6A3D-4A17-AB0E-25366B9AF309}">
      <dgm:prSet/>
      <dgm:spPr>
        <a:ln w="38100">
          <a:solidFill>
            <a:srgbClr val="003888"/>
          </a:solidFill>
        </a:ln>
      </dgm:spPr>
      <dgm:t>
        <a:bodyPr/>
        <a:lstStyle/>
        <a:p>
          <a:endParaRPr lang="de-CH" sz="2000" b="1"/>
        </a:p>
      </dgm:t>
    </dgm:pt>
    <dgm:pt modelId="{B8CC6CD5-3310-4129-8DF8-F43BB9F7B142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1400" b="1" dirty="0" smtClean="0"/>
            <a:t>Publikacja w wersji cyfrowej</a:t>
          </a:r>
          <a:endParaRPr lang="de-CH" sz="1400" b="1" dirty="0"/>
        </a:p>
      </dgm:t>
    </dgm:pt>
    <dgm:pt modelId="{9071EF8E-CAC1-4819-8E59-8F97295863CD}" type="sibTrans" cxnId="{F7985D67-132B-42E1-A7D4-3CA98FA85E78}">
      <dgm:prSet/>
      <dgm:spPr>
        <a:solidFill>
          <a:srgbClr val="003888"/>
        </a:solidFill>
        <a:ln w="38100">
          <a:solidFill>
            <a:srgbClr val="003888"/>
          </a:solidFill>
        </a:ln>
      </dgm:spPr>
      <dgm:t>
        <a:bodyPr/>
        <a:lstStyle/>
        <a:p>
          <a:endParaRPr lang="de-CH" sz="2000" b="1"/>
        </a:p>
      </dgm:t>
    </dgm:pt>
    <dgm:pt modelId="{8E5E26FA-65AF-4919-B2BE-C92B6DF15A1A}" type="parTrans" cxnId="{F7985D67-132B-42E1-A7D4-3CA98FA85E78}">
      <dgm:prSet/>
      <dgm:spPr/>
      <dgm:t>
        <a:bodyPr/>
        <a:lstStyle/>
        <a:p>
          <a:endParaRPr lang="de-CH" sz="2000" b="1"/>
        </a:p>
      </dgm:t>
    </dgm:pt>
    <dgm:pt modelId="{724C278F-6CB0-4B18-8B9D-BA5BFBE860B6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1400" b="1" dirty="0" smtClean="0"/>
            <a:t>Użytkownik docelowy</a:t>
          </a:r>
          <a:endParaRPr lang="de-CH" sz="1400" b="1" dirty="0"/>
        </a:p>
      </dgm:t>
    </dgm:pt>
    <dgm:pt modelId="{8A10B752-BDF0-4E5F-8471-86F4C48D6F93}" type="sibTrans" cxnId="{C630CB3D-E5CA-432E-9E3F-82F2E8495834}">
      <dgm:prSet/>
      <dgm:spPr>
        <a:ln w="76200">
          <a:noFill/>
        </a:ln>
      </dgm:spPr>
      <dgm:t>
        <a:bodyPr/>
        <a:lstStyle/>
        <a:p>
          <a:endParaRPr lang="de-CH" sz="2000" b="1"/>
        </a:p>
      </dgm:t>
    </dgm:pt>
    <dgm:pt modelId="{893E4E21-26BA-4C0C-9936-7E11EB4BEB16}" type="parTrans" cxnId="{C630CB3D-E5CA-432E-9E3F-82F2E8495834}">
      <dgm:prSet/>
      <dgm:spPr/>
      <dgm:t>
        <a:bodyPr/>
        <a:lstStyle/>
        <a:p>
          <a:endParaRPr lang="de-CH" sz="2000" b="1"/>
        </a:p>
      </dgm:t>
    </dgm:pt>
    <dgm:pt modelId="{8AE1B2CA-2F42-41F4-BE7E-C92C9B18374E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1400" b="1" dirty="0" smtClean="0"/>
            <a:t>Terminal w bibliotece</a:t>
          </a:r>
          <a:endParaRPr lang="de-CH" sz="1400" b="1" dirty="0"/>
        </a:p>
      </dgm:t>
    </dgm:pt>
    <dgm:pt modelId="{90C377EE-DD35-49FF-BF86-1DF4B03E0A57}" type="sibTrans" cxnId="{B2A72054-CA90-468D-8AF3-F18DA2972318}">
      <dgm:prSet/>
      <dgm:spPr>
        <a:ln w="38100">
          <a:solidFill>
            <a:srgbClr val="003888"/>
          </a:solidFill>
        </a:ln>
      </dgm:spPr>
      <dgm:t>
        <a:bodyPr/>
        <a:lstStyle/>
        <a:p>
          <a:endParaRPr lang="de-CH" sz="2000" b="1"/>
        </a:p>
      </dgm:t>
    </dgm:pt>
    <dgm:pt modelId="{155D0407-9455-4433-9D8F-891DAB2DD895}" type="parTrans" cxnId="{B2A72054-CA90-468D-8AF3-F18DA2972318}">
      <dgm:prSet/>
      <dgm:spPr/>
      <dgm:t>
        <a:bodyPr/>
        <a:lstStyle/>
        <a:p>
          <a:endParaRPr lang="de-CH" sz="2000" b="1"/>
        </a:p>
      </dgm:t>
    </dgm:pt>
    <dgm:pt modelId="{F77FE98A-D28A-4405-81B8-7206BDF1FEED}" type="pres">
      <dgm:prSet presAssocID="{99D8105B-BEBF-4A9E-8CD4-CBA27A5745E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0DB0BF75-DD22-4027-B373-C66C264C05D6}" type="pres">
      <dgm:prSet presAssocID="{B8CC6CD5-3310-4129-8DF8-F43BB9F7B142}" presName="node" presStyleLbl="node1" presStyleIdx="0" presStyleCnt="5" custScaleX="118224" custRadScaleRad="100088" custRadScaleInc="8795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8350118-1DE8-4936-8269-A3BAA1C653B8}" type="pres">
      <dgm:prSet presAssocID="{B8CC6CD5-3310-4129-8DF8-F43BB9F7B142}" presName="spNode" presStyleCnt="0"/>
      <dgm:spPr/>
    </dgm:pt>
    <dgm:pt modelId="{81101FCC-23AF-4D40-A6B4-D6076C0EBBD1}" type="pres">
      <dgm:prSet presAssocID="{9071EF8E-CAC1-4819-8E59-8F97295863CD}" presName="sibTrans" presStyleLbl="sibTrans1D1" presStyleIdx="0" presStyleCnt="5"/>
      <dgm:spPr/>
      <dgm:t>
        <a:bodyPr/>
        <a:lstStyle/>
        <a:p>
          <a:endParaRPr lang="de-CH"/>
        </a:p>
      </dgm:t>
    </dgm:pt>
    <dgm:pt modelId="{4FAC5C3B-3848-4193-BEB2-C38EE2A836A0}" type="pres">
      <dgm:prSet presAssocID="{9977DA53-7425-4700-B5E7-A7E7B7FF7639}" presName="node" presStyleLbl="node1" presStyleIdx="1" presStyleCnt="5" custScaleX="118908" custRadScaleRad="101469" custRadScaleInc="1121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A94A3D4-E514-4A75-A70F-4AAED51B9651}" type="pres">
      <dgm:prSet presAssocID="{9977DA53-7425-4700-B5E7-A7E7B7FF7639}" presName="spNode" presStyleCnt="0"/>
      <dgm:spPr/>
    </dgm:pt>
    <dgm:pt modelId="{5335B6A0-9022-4A51-A5D0-49074B79FAC8}" type="pres">
      <dgm:prSet presAssocID="{84A0B573-AC9B-495D-B406-B85F6A083CFD}" presName="sibTrans" presStyleLbl="sibTrans1D1" presStyleIdx="1" presStyleCnt="5"/>
      <dgm:spPr/>
      <dgm:t>
        <a:bodyPr/>
        <a:lstStyle/>
        <a:p>
          <a:endParaRPr lang="de-CH"/>
        </a:p>
      </dgm:t>
    </dgm:pt>
    <dgm:pt modelId="{BFC2FB8C-969D-4733-8DEF-454C65C57DA3}" type="pres">
      <dgm:prSet presAssocID="{637A4DA5-455E-4AFC-AF16-86BED0C7FCDE}" presName="node" presStyleLbl="node1" presStyleIdx="2" presStyleCnt="5" custScaleX="159821" custRadScaleRad="100194" custRadScaleInc="-7505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81CFBB73-0706-4E90-AA79-050263F36703}" type="pres">
      <dgm:prSet presAssocID="{637A4DA5-455E-4AFC-AF16-86BED0C7FCDE}" presName="spNode" presStyleCnt="0"/>
      <dgm:spPr/>
    </dgm:pt>
    <dgm:pt modelId="{3FD1B506-370B-4EF0-8632-2117CC9F4AA3}" type="pres">
      <dgm:prSet presAssocID="{9D158D60-96FF-4395-83A8-2B814ACDA336}" presName="sibTrans" presStyleLbl="sibTrans1D1" presStyleIdx="2" presStyleCnt="5"/>
      <dgm:spPr/>
      <dgm:t>
        <a:bodyPr/>
        <a:lstStyle/>
        <a:p>
          <a:endParaRPr lang="de-CH"/>
        </a:p>
      </dgm:t>
    </dgm:pt>
    <dgm:pt modelId="{66A3516F-4A55-4B7F-A9E1-7656DA7DB4E2}" type="pres">
      <dgm:prSet presAssocID="{8AE1B2CA-2F42-41F4-BE7E-C92C9B18374E}" presName="node" presStyleLbl="node1" presStyleIdx="3" presStyleCnt="5" custRadScaleRad="107140" custRadScaleInc="26308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96660A7B-D279-4B13-8AF6-1088AC5AF2EC}" type="pres">
      <dgm:prSet presAssocID="{8AE1B2CA-2F42-41F4-BE7E-C92C9B18374E}" presName="spNode" presStyleCnt="0"/>
      <dgm:spPr/>
    </dgm:pt>
    <dgm:pt modelId="{DFBF7E74-54B9-4B0D-9BAD-50FD68F2B5F0}" type="pres">
      <dgm:prSet presAssocID="{90C377EE-DD35-49FF-BF86-1DF4B03E0A57}" presName="sibTrans" presStyleLbl="sibTrans1D1" presStyleIdx="3" presStyleCnt="5"/>
      <dgm:spPr/>
      <dgm:t>
        <a:bodyPr/>
        <a:lstStyle/>
        <a:p>
          <a:endParaRPr lang="de-CH"/>
        </a:p>
      </dgm:t>
    </dgm:pt>
    <dgm:pt modelId="{DB04E656-6F4D-46BF-8AC8-FFCEEA4A7BBB}" type="pres">
      <dgm:prSet presAssocID="{724C278F-6CB0-4B18-8B9D-BA5BFBE860B6}" presName="node" presStyleLbl="node1" presStyleIdx="4" presStyleCnt="5" custScaleX="119533" custRadScaleRad="102228" custRadScaleInc="-10400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A6E83233-03F7-42B1-91D8-8FB34E02CDDD}" type="pres">
      <dgm:prSet presAssocID="{724C278F-6CB0-4B18-8B9D-BA5BFBE860B6}" presName="spNode" presStyleCnt="0"/>
      <dgm:spPr/>
    </dgm:pt>
    <dgm:pt modelId="{155FFD78-EF79-4365-AE8B-D135E2A2EED7}" type="pres">
      <dgm:prSet presAssocID="{8A10B752-BDF0-4E5F-8471-86F4C48D6F93}" presName="sibTrans" presStyleLbl="sibTrans1D1" presStyleIdx="4" presStyleCnt="5"/>
      <dgm:spPr/>
      <dgm:t>
        <a:bodyPr/>
        <a:lstStyle/>
        <a:p>
          <a:endParaRPr lang="de-CH"/>
        </a:p>
      </dgm:t>
    </dgm:pt>
  </dgm:ptLst>
  <dgm:cxnLst>
    <dgm:cxn modelId="{B2A72054-CA90-468D-8AF3-F18DA2972318}" srcId="{99D8105B-BEBF-4A9E-8CD4-CBA27A5745EC}" destId="{8AE1B2CA-2F42-41F4-BE7E-C92C9B18374E}" srcOrd="3" destOrd="0" parTransId="{155D0407-9455-4433-9D8F-891DAB2DD895}" sibTransId="{90C377EE-DD35-49FF-BF86-1DF4B03E0A57}"/>
    <dgm:cxn modelId="{F7985D67-132B-42E1-A7D4-3CA98FA85E78}" srcId="{99D8105B-BEBF-4A9E-8CD4-CBA27A5745EC}" destId="{B8CC6CD5-3310-4129-8DF8-F43BB9F7B142}" srcOrd="0" destOrd="0" parTransId="{8E5E26FA-65AF-4919-B2BE-C92B6DF15A1A}" sibTransId="{9071EF8E-CAC1-4819-8E59-8F97295863CD}"/>
    <dgm:cxn modelId="{E32828A2-51E6-42F5-ABD0-8E4BE46F8ED8}" type="presOf" srcId="{724C278F-6CB0-4B18-8B9D-BA5BFBE860B6}" destId="{DB04E656-6F4D-46BF-8AC8-FFCEEA4A7BBB}" srcOrd="0" destOrd="0" presId="urn:microsoft.com/office/officeart/2005/8/layout/cycle5"/>
    <dgm:cxn modelId="{2D4C6641-83A6-4B9D-9546-96EF247ADC94}" type="presOf" srcId="{B8CC6CD5-3310-4129-8DF8-F43BB9F7B142}" destId="{0DB0BF75-DD22-4027-B373-C66C264C05D6}" srcOrd="0" destOrd="0" presId="urn:microsoft.com/office/officeart/2005/8/layout/cycle5"/>
    <dgm:cxn modelId="{91999F90-CC10-4C69-AAAE-355CF1A2B841}" type="presOf" srcId="{8AE1B2CA-2F42-41F4-BE7E-C92C9B18374E}" destId="{66A3516F-4A55-4B7F-A9E1-7656DA7DB4E2}" srcOrd="0" destOrd="0" presId="urn:microsoft.com/office/officeart/2005/8/layout/cycle5"/>
    <dgm:cxn modelId="{9B36E86B-2BEA-4B73-BD50-8DAEAC605C9E}" type="presOf" srcId="{9977DA53-7425-4700-B5E7-A7E7B7FF7639}" destId="{4FAC5C3B-3848-4193-BEB2-C38EE2A836A0}" srcOrd="0" destOrd="0" presId="urn:microsoft.com/office/officeart/2005/8/layout/cycle5"/>
    <dgm:cxn modelId="{904D25B7-26CE-4100-A9C1-40414C7D49EF}" type="presOf" srcId="{9071EF8E-CAC1-4819-8E59-8F97295863CD}" destId="{81101FCC-23AF-4D40-A6B4-D6076C0EBBD1}" srcOrd="0" destOrd="0" presId="urn:microsoft.com/office/officeart/2005/8/layout/cycle5"/>
    <dgm:cxn modelId="{EA29BF57-DCB7-4412-B914-D56B0970343D}" type="presOf" srcId="{8A10B752-BDF0-4E5F-8471-86F4C48D6F93}" destId="{155FFD78-EF79-4365-AE8B-D135E2A2EED7}" srcOrd="0" destOrd="0" presId="urn:microsoft.com/office/officeart/2005/8/layout/cycle5"/>
    <dgm:cxn modelId="{987DEDB0-EC76-4070-ADEB-E6AE858809F2}" type="presOf" srcId="{637A4DA5-455E-4AFC-AF16-86BED0C7FCDE}" destId="{BFC2FB8C-969D-4733-8DEF-454C65C57DA3}" srcOrd="0" destOrd="0" presId="urn:microsoft.com/office/officeart/2005/8/layout/cycle5"/>
    <dgm:cxn modelId="{678DED37-59EE-4BA2-B844-775E729E2FAF}" srcId="{99D8105B-BEBF-4A9E-8CD4-CBA27A5745EC}" destId="{9977DA53-7425-4700-B5E7-A7E7B7FF7639}" srcOrd="1" destOrd="0" parTransId="{37EC95F4-C000-49EE-B900-1AE176F2C907}" sibTransId="{84A0B573-AC9B-495D-B406-B85F6A083CFD}"/>
    <dgm:cxn modelId="{02205AB7-9EDA-42D7-A881-9A2B43F1AB7A}" type="presOf" srcId="{84A0B573-AC9B-495D-B406-B85F6A083CFD}" destId="{5335B6A0-9022-4A51-A5D0-49074B79FAC8}" srcOrd="0" destOrd="0" presId="urn:microsoft.com/office/officeart/2005/8/layout/cycle5"/>
    <dgm:cxn modelId="{C630CB3D-E5CA-432E-9E3F-82F2E8495834}" srcId="{99D8105B-BEBF-4A9E-8CD4-CBA27A5745EC}" destId="{724C278F-6CB0-4B18-8B9D-BA5BFBE860B6}" srcOrd="4" destOrd="0" parTransId="{893E4E21-26BA-4C0C-9936-7E11EB4BEB16}" sibTransId="{8A10B752-BDF0-4E5F-8471-86F4C48D6F93}"/>
    <dgm:cxn modelId="{82CED538-6A3D-4A17-AB0E-25366B9AF309}" srcId="{99D8105B-BEBF-4A9E-8CD4-CBA27A5745EC}" destId="{637A4DA5-455E-4AFC-AF16-86BED0C7FCDE}" srcOrd="2" destOrd="0" parTransId="{13FA33CB-7573-401C-83A9-0A98864BFAFF}" sibTransId="{9D158D60-96FF-4395-83A8-2B814ACDA336}"/>
    <dgm:cxn modelId="{A5683E5E-B9A7-40AF-8EAF-F74BF53AED17}" type="presOf" srcId="{9D158D60-96FF-4395-83A8-2B814ACDA336}" destId="{3FD1B506-370B-4EF0-8632-2117CC9F4AA3}" srcOrd="0" destOrd="0" presId="urn:microsoft.com/office/officeart/2005/8/layout/cycle5"/>
    <dgm:cxn modelId="{4FE3877A-0137-4B34-BF2B-8E867407D892}" type="presOf" srcId="{99D8105B-BEBF-4A9E-8CD4-CBA27A5745EC}" destId="{F77FE98A-D28A-4405-81B8-7206BDF1FEED}" srcOrd="0" destOrd="0" presId="urn:microsoft.com/office/officeart/2005/8/layout/cycle5"/>
    <dgm:cxn modelId="{DE8DA174-4945-4703-A7F0-57E16E99E3FE}" type="presOf" srcId="{90C377EE-DD35-49FF-BF86-1DF4B03E0A57}" destId="{DFBF7E74-54B9-4B0D-9BAD-50FD68F2B5F0}" srcOrd="0" destOrd="0" presId="urn:microsoft.com/office/officeart/2005/8/layout/cycle5"/>
    <dgm:cxn modelId="{1FA307B2-F64A-4A4D-882A-3CFA5D633632}" type="presParOf" srcId="{F77FE98A-D28A-4405-81B8-7206BDF1FEED}" destId="{0DB0BF75-DD22-4027-B373-C66C264C05D6}" srcOrd="0" destOrd="0" presId="urn:microsoft.com/office/officeart/2005/8/layout/cycle5"/>
    <dgm:cxn modelId="{E78251F2-B21D-41DC-836A-677E0DE2C990}" type="presParOf" srcId="{F77FE98A-D28A-4405-81B8-7206BDF1FEED}" destId="{08350118-1DE8-4936-8269-A3BAA1C653B8}" srcOrd="1" destOrd="0" presId="urn:microsoft.com/office/officeart/2005/8/layout/cycle5"/>
    <dgm:cxn modelId="{1E4D0AB3-EB57-48E9-9413-8BE6A88E0014}" type="presParOf" srcId="{F77FE98A-D28A-4405-81B8-7206BDF1FEED}" destId="{81101FCC-23AF-4D40-A6B4-D6076C0EBBD1}" srcOrd="2" destOrd="0" presId="urn:microsoft.com/office/officeart/2005/8/layout/cycle5"/>
    <dgm:cxn modelId="{C725DBF4-A7C3-4B83-96E1-A345CC08DE40}" type="presParOf" srcId="{F77FE98A-D28A-4405-81B8-7206BDF1FEED}" destId="{4FAC5C3B-3848-4193-BEB2-C38EE2A836A0}" srcOrd="3" destOrd="0" presId="urn:microsoft.com/office/officeart/2005/8/layout/cycle5"/>
    <dgm:cxn modelId="{737E884F-626C-4031-B30C-95FB86CD2142}" type="presParOf" srcId="{F77FE98A-D28A-4405-81B8-7206BDF1FEED}" destId="{5A94A3D4-E514-4A75-A70F-4AAED51B9651}" srcOrd="4" destOrd="0" presId="urn:microsoft.com/office/officeart/2005/8/layout/cycle5"/>
    <dgm:cxn modelId="{03ED3C3B-2B60-4031-B1E5-ADBA95C64081}" type="presParOf" srcId="{F77FE98A-D28A-4405-81B8-7206BDF1FEED}" destId="{5335B6A0-9022-4A51-A5D0-49074B79FAC8}" srcOrd="5" destOrd="0" presId="urn:microsoft.com/office/officeart/2005/8/layout/cycle5"/>
    <dgm:cxn modelId="{B5F65896-55E8-4E2B-882D-533BFF74835C}" type="presParOf" srcId="{F77FE98A-D28A-4405-81B8-7206BDF1FEED}" destId="{BFC2FB8C-969D-4733-8DEF-454C65C57DA3}" srcOrd="6" destOrd="0" presId="urn:microsoft.com/office/officeart/2005/8/layout/cycle5"/>
    <dgm:cxn modelId="{7FF91753-84D0-40DE-8863-8E2117044125}" type="presParOf" srcId="{F77FE98A-D28A-4405-81B8-7206BDF1FEED}" destId="{81CFBB73-0706-4E90-AA79-050263F36703}" srcOrd="7" destOrd="0" presId="urn:microsoft.com/office/officeart/2005/8/layout/cycle5"/>
    <dgm:cxn modelId="{8F836FDB-A233-4A6F-A8DD-58EBFD8D0912}" type="presParOf" srcId="{F77FE98A-D28A-4405-81B8-7206BDF1FEED}" destId="{3FD1B506-370B-4EF0-8632-2117CC9F4AA3}" srcOrd="8" destOrd="0" presId="urn:microsoft.com/office/officeart/2005/8/layout/cycle5"/>
    <dgm:cxn modelId="{C8E27096-595C-48B5-96A8-E67899974ABE}" type="presParOf" srcId="{F77FE98A-D28A-4405-81B8-7206BDF1FEED}" destId="{66A3516F-4A55-4B7F-A9E1-7656DA7DB4E2}" srcOrd="9" destOrd="0" presId="urn:microsoft.com/office/officeart/2005/8/layout/cycle5"/>
    <dgm:cxn modelId="{EF7121FC-82E2-42DC-BAA6-F455D9B99841}" type="presParOf" srcId="{F77FE98A-D28A-4405-81B8-7206BDF1FEED}" destId="{96660A7B-D279-4B13-8AF6-1088AC5AF2EC}" srcOrd="10" destOrd="0" presId="urn:microsoft.com/office/officeart/2005/8/layout/cycle5"/>
    <dgm:cxn modelId="{A4C75592-84DC-4230-B96D-4DBC90894984}" type="presParOf" srcId="{F77FE98A-D28A-4405-81B8-7206BDF1FEED}" destId="{DFBF7E74-54B9-4B0D-9BAD-50FD68F2B5F0}" srcOrd="11" destOrd="0" presId="urn:microsoft.com/office/officeart/2005/8/layout/cycle5"/>
    <dgm:cxn modelId="{05E55308-D3C6-4E2A-8C25-8C0632BEF2A3}" type="presParOf" srcId="{F77FE98A-D28A-4405-81B8-7206BDF1FEED}" destId="{DB04E656-6F4D-46BF-8AC8-FFCEEA4A7BBB}" srcOrd="12" destOrd="0" presId="urn:microsoft.com/office/officeart/2005/8/layout/cycle5"/>
    <dgm:cxn modelId="{705EA4B9-CFCC-4324-9C00-0CF760100C3D}" type="presParOf" srcId="{F77FE98A-D28A-4405-81B8-7206BDF1FEED}" destId="{A6E83233-03F7-42B1-91D8-8FB34E02CDDD}" srcOrd="13" destOrd="0" presId="urn:microsoft.com/office/officeart/2005/8/layout/cycle5"/>
    <dgm:cxn modelId="{90B76E20-0CAD-49F0-AA18-D9BF16524FF2}" type="presParOf" srcId="{F77FE98A-D28A-4405-81B8-7206BDF1FEED}" destId="{155FFD78-EF79-4365-AE8B-D135E2A2EED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0BF75-DD22-4027-B373-C66C264C05D6}">
      <dsp:nvSpPr>
        <dsp:cNvPr id="0" name=""/>
        <dsp:cNvSpPr/>
      </dsp:nvSpPr>
      <dsp:spPr>
        <a:xfrm>
          <a:off x="2044170" y="209"/>
          <a:ext cx="1353445" cy="744129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Biblioteka</a:t>
          </a:r>
          <a:endParaRPr lang="de-CH" sz="1400" b="1" kern="1200" dirty="0"/>
        </a:p>
      </dsp:txBody>
      <dsp:txXfrm>
        <a:off x="2080495" y="36534"/>
        <a:ext cx="1280795" cy="671479"/>
      </dsp:txXfrm>
    </dsp:sp>
    <dsp:sp modelId="{81101FCC-23AF-4D40-A6B4-D6076C0EBBD1}">
      <dsp:nvSpPr>
        <dsp:cNvPr id="0" name=""/>
        <dsp:cNvSpPr/>
      </dsp:nvSpPr>
      <dsp:spPr>
        <a:xfrm>
          <a:off x="1219649" y="393043"/>
          <a:ext cx="2973512" cy="2973512"/>
        </a:xfrm>
        <a:custGeom>
          <a:avLst/>
          <a:gdLst/>
          <a:ahLst/>
          <a:cxnLst/>
          <a:rect l="0" t="0" r="0" b="0"/>
          <a:pathLst>
            <a:path>
              <a:moveTo>
                <a:pt x="2299097" y="241547"/>
              </a:moveTo>
              <a:arcTo wR="1486756" hR="1486756" stAng="18187162" swAng="990182"/>
            </a:path>
          </a:pathLst>
        </a:custGeom>
        <a:noFill/>
        <a:ln w="38100" cap="flat" cmpd="sng" algn="ctr">
          <a:solidFill>
            <a:srgbClr val="003888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C5C3B-3848-4193-BEB2-C38EE2A836A0}">
      <dsp:nvSpPr>
        <dsp:cNvPr id="0" name=""/>
        <dsp:cNvSpPr/>
      </dsp:nvSpPr>
      <dsp:spPr>
        <a:xfrm>
          <a:off x="3422380" y="1027824"/>
          <a:ext cx="1361276" cy="744129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Rewers</a:t>
          </a:r>
          <a:endParaRPr lang="de-CH" sz="1400" b="1" kern="1200" dirty="0"/>
        </a:p>
      </dsp:txBody>
      <dsp:txXfrm>
        <a:off x="3458705" y="1064149"/>
        <a:ext cx="1288626" cy="671479"/>
      </dsp:txXfrm>
    </dsp:sp>
    <dsp:sp modelId="{5335B6A0-9022-4A51-A5D0-49074B79FAC8}">
      <dsp:nvSpPr>
        <dsp:cNvPr id="0" name=""/>
        <dsp:cNvSpPr/>
      </dsp:nvSpPr>
      <dsp:spPr>
        <a:xfrm>
          <a:off x="1200782" y="365049"/>
          <a:ext cx="2973512" cy="2973512"/>
        </a:xfrm>
        <a:custGeom>
          <a:avLst/>
          <a:gdLst/>
          <a:ahLst/>
          <a:cxnLst/>
          <a:rect l="0" t="0" r="0" b="0"/>
          <a:pathLst>
            <a:path>
              <a:moveTo>
                <a:pt x="2969388" y="1597429"/>
              </a:moveTo>
              <a:arcTo wR="1486756" hR="1486756" stAng="21856140" swAng="1362225"/>
            </a:path>
          </a:pathLst>
        </a:custGeom>
        <a:noFill/>
        <a:ln w="38100" cap="flat" cmpd="sng" algn="ctr">
          <a:solidFill>
            <a:srgbClr val="003888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2FB8C-969D-4733-8DEF-454C65C57DA3}">
      <dsp:nvSpPr>
        <dsp:cNvPr id="0" name=""/>
        <dsp:cNvSpPr/>
      </dsp:nvSpPr>
      <dsp:spPr>
        <a:xfrm>
          <a:off x="2648079" y="2690071"/>
          <a:ext cx="1829654" cy="744129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Biblioteka Narodowa</a:t>
          </a:r>
          <a:endParaRPr lang="de-CH" sz="1400" b="1" kern="1200" dirty="0"/>
        </a:p>
      </dsp:txBody>
      <dsp:txXfrm>
        <a:off x="2684404" y="2726396"/>
        <a:ext cx="1757004" cy="671479"/>
      </dsp:txXfrm>
    </dsp:sp>
    <dsp:sp modelId="{3FD1B506-370B-4EF0-8632-2117CC9F4AA3}">
      <dsp:nvSpPr>
        <dsp:cNvPr id="0" name=""/>
        <dsp:cNvSpPr/>
      </dsp:nvSpPr>
      <dsp:spPr>
        <a:xfrm>
          <a:off x="678140" y="466759"/>
          <a:ext cx="2973512" cy="2973512"/>
        </a:xfrm>
        <a:custGeom>
          <a:avLst/>
          <a:gdLst/>
          <a:ahLst/>
          <a:cxnLst/>
          <a:rect l="0" t="0" r="0" b="0"/>
          <a:pathLst>
            <a:path>
              <a:moveTo>
                <a:pt x="1818728" y="2935976"/>
              </a:moveTo>
              <a:arcTo wR="1486756" hR="1486756" stAng="4625874" swAng="1113246"/>
            </a:path>
          </a:pathLst>
        </a:custGeom>
        <a:noFill/>
        <a:ln w="38100" cap="flat" cmpd="sng" algn="ctr">
          <a:solidFill>
            <a:srgbClr val="003888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3516F-4A55-4B7F-A9E1-7656DA7DB4E2}">
      <dsp:nvSpPr>
        <dsp:cNvPr id="0" name=""/>
        <dsp:cNvSpPr/>
      </dsp:nvSpPr>
      <dsp:spPr>
        <a:xfrm>
          <a:off x="805321" y="2665173"/>
          <a:ext cx="1144814" cy="744129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Egzemplarz</a:t>
          </a:r>
          <a:r>
            <a:rPr lang="pl-PL" sz="1400" b="1" kern="1200" baseline="0" dirty="0" smtClean="0"/>
            <a:t> drukowany</a:t>
          </a:r>
          <a:endParaRPr lang="de-CH" sz="1400" b="1" kern="1200" dirty="0"/>
        </a:p>
      </dsp:txBody>
      <dsp:txXfrm>
        <a:off x="841646" y="2701498"/>
        <a:ext cx="1072164" cy="671479"/>
      </dsp:txXfrm>
    </dsp:sp>
    <dsp:sp modelId="{DFBF7E74-54B9-4B0D-9BAD-50FD68F2B5F0}">
      <dsp:nvSpPr>
        <dsp:cNvPr id="0" name=""/>
        <dsp:cNvSpPr/>
      </dsp:nvSpPr>
      <dsp:spPr>
        <a:xfrm>
          <a:off x="1070582" y="807649"/>
          <a:ext cx="2973512" cy="2973512"/>
        </a:xfrm>
        <a:custGeom>
          <a:avLst/>
          <a:gdLst/>
          <a:ahLst/>
          <a:cxnLst/>
          <a:rect l="0" t="0" r="0" b="0"/>
          <a:pathLst>
            <a:path>
              <a:moveTo>
                <a:pt x="14332" y="1692702"/>
              </a:moveTo>
              <a:arcTo wR="1486756" hR="1486756" stAng="10322265" swAng="1193003"/>
            </a:path>
          </a:pathLst>
        </a:custGeom>
        <a:noFill/>
        <a:ln w="38100" cap="flat" cmpd="sng" algn="ctr">
          <a:solidFill>
            <a:srgbClr val="003888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4E656-6F4D-46BF-8AC8-FFCEEA4A7BBB}">
      <dsp:nvSpPr>
        <dsp:cNvPr id="0" name=""/>
        <dsp:cNvSpPr/>
      </dsp:nvSpPr>
      <dsp:spPr>
        <a:xfrm>
          <a:off x="517293" y="1080991"/>
          <a:ext cx="1368431" cy="744129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Biblioteka </a:t>
          </a:r>
          <a:endParaRPr lang="de-CH" sz="1400" b="1" kern="1200" dirty="0"/>
        </a:p>
      </dsp:txBody>
      <dsp:txXfrm>
        <a:off x="553618" y="1117316"/>
        <a:ext cx="1295781" cy="671479"/>
      </dsp:txXfrm>
    </dsp:sp>
    <dsp:sp modelId="{155FFD78-EF79-4365-AE8B-D135E2A2EED7}">
      <dsp:nvSpPr>
        <dsp:cNvPr id="0" name=""/>
        <dsp:cNvSpPr/>
      </dsp:nvSpPr>
      <dsp:spPr>
        <a:xfrm>
          <a:off x="1127239" y="393923"/>
          <a:ext cx="2973512" cy="2973512"/>
        </a:xfrm>
        <a:custGeom>
          <a:avLst/>
          <a:gdLst/>
          <a:ahLst/>
          <a:cxnLst/>
          <a:rect l="0" t="0" r="0" b="0"/>
          <a:pathLst>
            <a:path>
              <a:moveTo>
                <a:pt x="338159" y="542737"/>
              </a:moveTo>
              <a:arcTo wR="1486756" hR="1486756" stAng="13164984" swAng="1270205"/>
            </a:path>
          </a:pathLst>
        </a:custGeom>
        <a:noFill/>
        <a:ln w="76200" cap="flat" cmpd="sng" algn="ctr">
          <a:noFill/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0BF75-DD22-4027-B373-C66C264C05D6}">
      <dsp:nvSpPr>
        <dsp:cNvPr id="0" name=""/>
        <dsp:cNvSpPr/>
      </dsp:nvSpPr>
      <dsp:spPr>
        <a:xfrm>
          <a:off x="2037153" y="1831"/>
          <a:ext cx="1368826" cy="752585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Publikacja w wersji cyfrowej</a:t>
          </a:r>
          <a:endParaRPr lang="de-CH" sz="1400" b="1" kern="1200" dirty="0"/>
        </a:p>
      </dsp:txBody>
      <dsp:txXfrm>
        <a:off x="2073891" y="38569"/>
        <a:ext cx="1295350" cy="679109"/>
      </dsp:txXfrm>
    </dsp:sp>
    <dsp:sp modelId="{81101FCC-23AF-4D40-A6B4-D6076C0EBBD1}">
      <dsp:nvSpPr>
        <dsp:cNvPr id="0" name=""/>
        <dsp:cNvSpPr/>
      </dsp:nvSpPr>
      <dsp:spPr>
        <a:xfrm>
          <a:off x="1202432" y="399112"/>
          <a:ext cx="3008893" cy="3008893"/>
        </a:xfrm>
        <a:custGeom>
          <a:avLst/>
          <a:gdLst/>
          <a:ahLst/>
          <a:cxnLst/>
          <a:rect l="0" t="0" r="0" b="0"/>
          <a:pathLst>
            <a:path>
              <a:moveTo>
                <a:pt x="2326244" y="244284"/>
              </a:moveTo>
              <a:arcTo wR="1504446" hR="1504446" stAng="18186591" swAng="991098"/>
            </a:path>
          </a:pathLst>
        </a:custGeom>
        <a:noFill/>
        <a:ln w="38100" cap="flat" cmpd="sng" algn="ctr">
          <a:solidFill>
            <a:srgbClr val="003888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C5C3B-3848-4193-BEB2-C38EE2A836A0}">
      <dsp:nvSpPr>
        <dsp:cNvPr id="0" name=""/>
        <dsp:cNvSpPr/>
      </dsp:nvSpPr>
      <dsp:spPr>
        <a:xfrm>
          <a:off x="3431764" y="1041673"/>
          <a:ext cx="1376745" cy="752585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Repozytorium BN</a:t>
          </a:r>
          <a:endParaRPr lang="de-CH" sz="1400" b="1" kern="1200" dirty="0"/>
        </a:p>
      </dsp:txBody>
      <dsp:txXfrm>
        <a:off x="3468502" y="1078411"/>
        <a:ext cx="1303269" cy="679109"/>
      </dsp:txXfrm>
    </dsp:sp>
    <dsp:sp modelId="{5335B6A0-9022-4A51-A5D0-49074B79FAC8}">
      <dsp:nvSpPr>
        <dsp:cNvPr id="0" name=""/>
        <dsp:cNvSpPr/>
      </dsp:nvSpPr>
      <dsp:spPr>
        <a:xfrm>
          <a:off x="1182475" y="352109"/>
          <a:ext cx="3008893" cy="3008893"/>
        </a:xfrm>
        <a:custGeom>
          <a:avLst/>
          <a:gdLst/>
          <a:ahLst/>
          <a:cxnLst/>
          <a:rect l="0" t="0" r="0" b="0"/>
          <a:pathLst>
            <a:path>
              <a:moveTo>
                <a:pt x="3003665" y="1629759"/>
              </a:moveTo>
              <a:arcTo wR="1504446" hR="1504446" stAng="21886679" swAng="1323646"/>
            </a:path>
          </a:pathLst>
        </a:custGeom>
        <a:noFill/>
        <a:ln w="38100" cap="flat" cmpd="sng" algn="ctr">
          <a:solidFill>
            <a:srgbClr val="003888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2FB8C-969D-4733-8DEF-454C65C57DA3}">
      <dsp:nvSpPr>
        <dsp:cNvPr id="0" name=""/>
        <dsp:cNvSpPr/>
      </dsp:nvSpPr>
      <dsp:spPr>
        <a:xfrm>
          <a:off x="2664782" y="2697612"/>
          <a:ext cx="1850446" cy="752585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ACADEMICA</a:t>
          </a:r>
        </a:p>
      </dsp:txBody>
      <dsp:txXfrm>
        <a:off x="2701520" y="2734350"/>
        <a:ext cx="1776970" cy="679109"/>
      </dsp:txXfrm>
    </dsp:sp>
    <dsp:sp modelId="{3FD1B506-370B-4EF0-8632-2117CC9F4AA3}">
      <dsp:nvSpPr>
        <dsp:cNvPr id="0" name=""/>
        <dsp:cNvSpPr/>
      </dsp:nvSpPr>
      <dsp:spPr>
        <a:xfrm>
          <a:off x="840536" y="415727"/>
          <a:ext cx="3008893" cy="3008893"/>
        </a:xfrm>
        <a:custGeom>
          <a:avLst/>
          <a:gdLst/>
          <a:ahLst/>
          <a:cxnLst/>
          <a:rect l="0" t="0" r="0" b="0"/>
          <a:pathLst>
            <a:path>
              <a:moveTo>
                <a:pt x="1724832" y="2992663"/>
              </a:moveTo>
              <a:arcTo wR="1504446" hR="1504446" stAng="4894587" swAng="698394"/>
            </a:path>
          </a:pathLst>
        </a:custGeom>
        <a:noFill/>
        <a:ln w="38100" cap="flat" cmpd="sng" algn="ctr">
          <a:solidFill>
            <a:srgbClr val="003888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3516F-4A55-4B7F-A9E1-7656DA7DB4E2}">
      <dsp:nvSpPr>
        <dsp:cNvPr id="0" name=""/>
        <dsp:cNvSpPr/>
      </dsp:nvSpPr>
      <dsp:spPr>
        <a:xfrm>
          <a:off x="1002099" y="2698501"/>
          <a:ext cx="1157824" cy="752585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Terminal w bibliotece</a:t>
          </a:r>
          <a:endParaRPr lang="de-CH" sz="1400" b="1" kern="1200" dirty="0"/>
        </a:p>
      </dsp:txBody>
      <dsp:txXfrm>
        <a:off x="1038837" y="2735239"/>
        <a:ext cx="1084348" cy="679109"/>
      </dsp:txXfrm>
    </dsp:sp>
    <dsp:sp modelId="{DFBF7E74-54B9-4B0D-9BAD-50FD68F2B5F0}">
      <dsp:nvSpPr>
        <dsp:cNvPr id="0" name=""/>
        <dsp:cNvSpPr/>
      </dsp:nvSpPr>
      <dsp:spPr>
        <a:xfrm>
          <a:off x="1117816" y="522870"/>
          <a:ext cx="3008893" cy="3008893"/>
        </a:xfrm>
        <a:custGeom>
          <a:avLst/>
          <a:gdLst/>
          <a:ahLst/>
          <a:cxnLst/>
          <a:rect l="0" t="0" r="0" b="0"/>
          <a:pathLst>
            <a:path>
              <a:moveTo>
                <a:pt x="90027" y="2017065"/>
              </a:moveTo>
              <a:arcTo wR="1504446" hR="1504446" stAng="9604696" swAng="1211447"/>
            </a:path>
          </a:pathLst>
        </a:custGeom>
        <a:noFill/>
        <a:ln w="38100" cap="flat" cmpd="sng" algn="ctr">
          <a:solidFill>
            <a:srgbClr val="003888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4E656-6F4D-46BF-8AC8-FFCEEA4A7BBB}">
      <dsp:nvSpPr>
        <dsp:cNvPr id="0" name=""/>
        <dsp:cNvSpPr/>
      </dsp:nvSpPr>
      <dsp:spPr>
        <a:xfrm>
          <a:off x="492112" y="1095473"/>
          <a:ext cx="1383981" cy="752585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Użytkownik docelowy</a:t>
          </a:r>
          <a:endParaRPr lang="de-CH" sz="1400" b="1" kern="1200" dirty="0"/>
        </a:p>
      </dsp:txBody>
      <dsp:txXfrm>
        <a:off x="528850" y="1132211"/>
        <a:ext cx="1310505" cy="679109"/>
      </dsp:txXfrm>
    </dsp:sp>
    <dsp:sp modelId="{155FFD78-EF79-4365-AE8B-D135E2A2EED7}">
      <dsp:nvSpPr>
        <dsp:cNvPr id="0" name=""/>
        <dsp:cNvSpPr/>
      </dsp:nvSpPr>
      <dsp:spPr>
        <a:xfrm>
          <a:off x="1108975" y="400004"/>
          <a:ext cx="3008893" cy="3008893"/>
        </a:xfrm>
        <a:custGeom>
          <a:avLst/>
          <a:gdLst/>
          <a:ahLst/>
          <a:cxnLst/>
          <a:rect l="0" t="0" r="0" b="0"/>
          <a:pathLst>
            <a:path>
              <a:moveTo>
                <a:pt x="342090" y="549309"/>
              </a:moveTo>
              <a:arcTo wR="1504446" hR="1504446" stAng="13164648" swAng="1271098"/>
            </a:path>
          </a:pathLst>
        </a:custGeom>
        <a:noFill/>
        <a:ln w="76200" cap="flat" cmpd="sng" algn="ctr">
          <a:noFill/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FC1E294-9191-453C-B501-0CC73CB2EEEA}" type="slidenum">
              <a:rPr lang="de-CH" altLang="pl-PL"/>
              <a:pPr>
                <a:defRPr/>
              </a:pPr>
              <a:t>‹#›</a:t>
            </a:fld>
            <a:endParaRPr lang="de-CH" altLang="pl-PL"/>
          </a:p>
        </p:txBody>
      </p:sp>
    </p:spTree>
    <p:extLst>
      <p:ext uri="{BB962C8B-B14F-4D97-AF65-F5344CB8AC3E}">
        <p14:creationId xmlns:p14="http://schemas.microsoft.com/office/powerpoint/2010/main" val="3934013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952AFC-3566-4DD4-A298-CBE8199C3724}" type="datetimeFigureOut">
              <a:rPr lang="de-DE"/>
              <a:pPr>
                <a:defRPr/>
              </a:pPr>
              <a:t>16.04.2015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EC2412F-D3C5-4B40-AABF-A2AFDBDD5F31}" type="slidenum">
              <a:rPr lang="de-CH" altLang="pl-PL"/>
              <a:pPr>
                <a:defRPr/>
              </a:pPr>
              <a:t>‹#›</a:t>
            </a:fld>
            <a:endParaRPr lang="de-CH" altLang="pl-PL"/>
          </a:p>
        </p:txBody>
      </p:sp>
    </p:spTree>
    <p:extLst>
      <p:ext uri="{BB962C8B-B14F-4D97-AF65-F5344CB8AC3E}">
        <p14:creationId xmlns:p14="http://schemas.microsoft.com/office/powerpoint/2010/main" val="557893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51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61BCD2-9E49-4F59-B60C-B4559AD8F49E}" type="slidenum">
              <a:rPr lang="de-CH" altLang="pl-PL" smtClean="0"/>
              <a:pPr>
                <a:spcBef>
                  <a:spcPct val="0"/>
                </a:spcBef>
              </a:pPr>
              <a:t>1</a:t>
            </a:fld>
            <a:endParaRPr lang="de-CH" altLang="pl-PL" smtClean="0"/>
          </a:p>
        </p:txBody>
      </p:sp>
    </p:spTree>
    <p:extLst>
      <p:ext uri="{BB962C8B-B14F-4D97-AF65-F5344CB8AC3E}">
        <p14:creationId xmlns:p14="http://schemas.microsoft.com/office/powerpoint/2010/main" val="1510840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266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AE92A9-EF8B-4EA6-9114-0A99B99C6474}" type="slidenum">
              <a:rPr lang="de-CH" altLang="pl-PL" smtClean="0">
                <a:latin typeface="Calibri" panose="020F0502020204030204" pitchFamily="34" charset="0"/>
              </a:rPr>
              <a:pPr/>
              <a:t>13</a:t>
            </a:fld>
            <a:endParaRPr lang="de-CH" altLang="pl-PL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691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307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CA95FE-9853-4FCF-BA75-15A510193A21}" type="slidenum">
              <a:rPr lang="de-CH" altLang="pl-PL" smtClean="0"/>
              <a:pPr>
                <a:spcBef>
                  <a:spcPct val="0"/>
                </a:spcBef>
              </a:pPr>
              <a:t>16</a:t>
            </a:fld>
            <a:endParaRPr lang="de-CH" altLang="pl-PL" smtClean="0"/>
          </a:p>
        </p:txBody>
      </p:sp>
    </p:spTree>
    <p:extLst>
      <p:ext uri="{BB962C8B-B14F-4D97-AF65-F5344CB8AC3E}">
        <p14:creationId xmlns:p14="http://schemas.microsoft.com/office/powerpoint/2010/main" val="2549835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337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CADD81-3810-4F06-9309-1CF4A23C7C92}" type="slidenum">
              <a:rPr lang="de-CH" altLang="pl-PL" smtClean="0"/>
              <a:pPr>
                <a:spcBef>
                  <a:spcPct val="0"/>
                </a:spcBef>
              </a:pPr>
              <a:t>18</a:t>
            </a:fld>
            <a:endParaRPr lang="de-CH" altLang="pl-PL" smtClean="0"/>
          </a:p>
        </p:txBody>
      </p:sp>
    </p:spTree>
    <p:extLst>
      <p:ext uri="{BB962C8B-B14F-4D97-AF65-F5344CB8AC3E}">
        <p14:creationId xmlns:p14="http://schemas.microsoft.com/office/powerpoint/2010/main" val="4113853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368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A792DB-255F-4D0C-91FD-9B1176ADD399}" type="slidenum">
              <a:rPr lang="de-CH" altLang="pl-PL" smtClean="0"/>
              <a:pPr>
                <a:spcBef>
                  <a:spcPct val="0"/>
                </a:spcBef>
              </a:pPr>
              <a:t>20</a:t>
            </a:fld>
            <a:endParaRPr lang="de-CH" altLang="pl-PL" smtClean="0"/>
          </a:p>
        </p:txBody>
      </p:sp>
    </p:spTree>
    <p:extLst>
      <p:ext uri="{BB962C8B-B14F-4D97-AF65-F5344CB8AC3E}">
        <p14:creationId xmlns:p14="http://schemas.microsoft.com/office/powerpoint/2010/main" val="2269177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3891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F721F7-F5A6-463B-AA61-0429225854DB}" type="slidenum">
              <a:rPr lang="de-CH" altLang="pl-PL" smtClean="0"/>
              <a:pPr>
                <a:spcBef>
                  <a:spcPct val="0"/>
                </a:spcBef>
              </a:pPr>
              <a:t>21</a:t>
            </a:fld>
            <a:endParaRPr lang="de-CH" altLang="pl-PL" smtClean="0"/>
          </a:p>
        </p:txBody>
      </p:sp>
    </p:spTree>
    <p:extLst>
      <p:ext uri="{BB962C8B-B14F-4D97-AF65-F5344CB8AC3E}">
        <p14:creationId xmlns:p14="http://schemas.microsoft.com/office/powerpoint/2010/main" val="54688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CH" altLang="pl-PL" smtClean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06F007-E69F-4BED-BFA0-08D60EDE523B}" type="slidenum">
              <a:rPr lang="de-CH" altLang="pl-PL" smtClean="0"/>
              <a:pPr>
                <a:spcBef>
                  <a:spcPct val="0"/>
                </a:spcBef>
              </a:pPr>
              <a:t>2</a:t>
            </a:fld>
            <a:endParaRPr lang="de-CH" altLang="pl-PL" smtClean="0"/>
          </a:p>
        </p:txBody>
      </p:sp>
    </p:spTree>
    <p:extLst>
      <p:ext uri="{BB962C8B-B14F-4D97-AF65-F5344CB8AC3E}">
        <p14:creationId xmlns:p14="http://schemas.microsoft.com/office/powerpoint/2010/main" val="722488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CH" altLang="pl-PL" smtClean="0"/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115BA2-90CF-411A-AF65-54F8DDE06245}" type="slidenum">
              <a:rPr lang="de-CH" altLang="pl-PL" smtClean="0"/>
              <a:pPr>
                <a:spcBef>
                  <a:spcPct val="0"/>
                </a:spcBef>
              </a:pPr>
              <a:t>3</a:t>
            </a:fld>
            <a:endParaRPr lang="de-CH" altLang="pl-PL" smtClean="0"/>
          </a:p>
        </p:txBody>
      </p:sp>
    </p:spTree>
    <p:extLst>
      <p:ext uri="{BB962C8B-B14F-4D97-AF65-F5344CB8AC3E}">
        <p14:creationId xmlns:p14="http://schemas.microsoft.com/office/powerpoint/2010/main" val="48451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23D3F7-AE20-417B-A4E8-6BDF945342C0}" type="slidenum">
              <a:rPr lang="de-CH" altLang="pl-PL" smtClean="0"/>
              <a:pPr>
                <a:spcBef>
                  <a:spcPct val="0"/>
                </a:spcBef>
              </a:pPr>
              <a:t>4</a:t>
            </a:fld>
            <a:endParaRPr lang="de-CH" altLang="pl-PL" smtClean="0"/>
          </a:p>
        </p:txBody>
      </p:sp>
    </p:spTree>
    <p:extLst>
      <p:ext uri="{BB962C8B-B14F-4D97-AF65-F5344CB8AC3E}">
        <p14:creationId xmlns:p14="http://schemas.microsoft.com/office/powerpoint/2010/main" val="10706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331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0876D8-06D3-41C2-B974-03927E83266D}" type="slidenum">
              <a:rPr lang="de-CH" altLang="pl-PL" smtClean="0"/>
              <a:pPr>
                <a:spcBef>
                  <a:spcPct val="0"/>
                </a:spcBef>
              </a:pPr>
              <a:t>5</a:t>
            </a:fld>
            <a:endParaRPr lang="de-CH" altLang="pl-PL" smtClean="0"/>
          </a:p>
        </p:txBody>
      </p:sp>
    </p:spTree>
    <p:extLst>
      <p:ext uri="{BB962C8B-B14F-4D97-AF65-F5344CB8AC3E}">
        <p14:creationId xmlns:p14="http://schemas.microsoft.com/office/powerpoint/2010/main" val="2946310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63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6A5095-F9B4-4E7C-A471-D2C4D844D1F9}" type="slidenum">
              <a:rPr lang="de-CH" altLang="pl-PL" smtClean="0"/>
              <a:pPr>
                <a:spcBef>
                  <a:spcPct val="0"/>
                </a:spcBef>
              </a:pPr>
              <a:t>7</a:t>
            </a:fld>
            <a:endParaRPr lang="de-CH" altLang="pl-PL" smtClean="0"/>
          </a:p>
        </p:txBody>
      </p:sp>
    </p:spTree>
    <p:extLst>
      <p:ext uri="{BB962C8B-B14F-4D97-AF65-F5344CB8AC3E}">
        <p14:creationId xmlns:p14="http://schemas.microsoft.com/office/powerpoint/2010/main" val="2084686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84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4BD157-4CEB-4EB9-89CD-4A22DD671DDE}" type="slidenum">
              <a:rPr lang="de-CH" altLang="pl-PL" smtClean="0"/>
              <a:pPr>
                <a:spcBef>
                  <a:spcPct val="0"/>
                </a:spcBef>
              </a:pPr>
              <a:t>8</a:t>
            </a:fld>
            <a:endParaRPr lang="de-CH" altLang="pl-PL" smtClean="0"/>
          </a:p>
        </p:txBody>
      </p:sp>
    </p:spTree>
    <p:extLst>
      <p:ext uri="{BB962C8B-B14F-4D97-AF65-F5344CB8AC3E}">
        <p14:creationId xmlns:p14="http://schemas.microsoft.com/office/powerpoint/2010/main" val="1119481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204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F12CF7-C1C1-418E-A324-1858A4E753EE}" type="slidenum">
              <a:rPr lang="de-CH" altLang="pl-PL" smtClean="0"/>
              <a:pPr>
                <a:spcBef>
                  <a:spcPct val="0"/>
                </a:spcBef>
              </a:pPr>
              <a:t>9</a:t>
            </a:fld>
            <a:endParaRPr lang="de-CH" altLang="pl-PL" smtClean="0"/>
          </a:p>
        </p:txBody>
      </p:sp>
    </p:spTree>
    <p:extLst>
      <p:ext uri="{BB962C8B-B14F-4D97-AF65-F5344CB8AC3E}">
        <p14:creationId xmlns:p14="http://schemas.microsoft.com/office/powerpoint/2010/main" val="1659053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58F506-1F77-4A35-9C43-989CA60FD4DC}" type="slidenum">
              <a:rPr lang="de-CH" altLang="pl-PL" smtClean="0"/>
              <a:pPr>
                <a:spcBef>
                  <a:spcPct val="0"/>
                </a:spcBef>
              </a:pPr>
              <a:t>11</a:t>
            </a:fld>
            <a:endParaRPr lang="de-CH" altLang="pl-PL" smtClean="0"/>
          </a:p>
        </p:txBody>
      </p:sp>
    </p:spTree>
    <p:extLst>
      <p:ext uri="{BB962C8B-B14F-4D97-AF65-F5344CB8AC3E}">
        <p14:creationId xmlns:p14="http://schemas.microsoft.com/office/powerpoint/2010/main" val="242177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Intrumentarium naukowca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347BD-380A-4C36-B391-238AB127C421}" type="slidenum">
              <a:rPr lang="de-CH" altLang="pl-PL"/>
              <a:pPr>
                <a:defRPr/>
              </a:pPr>
              <a:t>‹#›</a:t>
            </a:fld>
            <a:endParaRPr lang="de-CH" altLang="pl-PL"/>
          </a:p>
        </p:txBody>
      </p:sp>
    </p:spTree>
    <p:extLst>
      <p:ext uri="{BB962C8B-B14F-4D97-AF65-F5344CB8AC3E}">
        <p14:creationId xmlns:p14="http://schemas.microsoft.com/office/powerpoint/2010/main" val="3453082328"/>
      </p:ext>
    </p:extLst>
  </p:cSld>
  <p:clrMapOvr>
    <a:masterClrMapping/>
  </p:clrMapOvr>
  <p:transition spd="slow">
    <p:fade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Intrumentarium naukowca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732EE-0BD7-48E5-8A2E-FCE782BD6C55}" type="slidenum">
              <a:rPr lang="de-CH" altLang="pl-PL"/>
              <a:pPr>
                <a:defRPr/>
              </a:pPr>
              <a:t>‹#›</a:t>
            </a:fld>
            <a:endParaRPr lang="de-CH" altLang="pl-PL"/>
          </a:p>
        </p:txBody>
      </p:sp>
    </p:spTree>
    <p:extLst>
      <p:ext uri="{BB962C8B-B14F-4D97-AF65-F5344CB8AC3E}">
        <p14:creationId xmlns:p14="http://schemas.microsoft.com/office/powerpoint/2010/main" val="2055500342"/>
      </p:ext>
    </p:extLst>
  </p:cSld>
  <p:clrMapOvr>
    <a:masterClrMapping/>
  </p:clrMapOvr>
  <p:transition spd="slow">
    <p:fade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Intrumentarium naukowca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E2FC1-793F-4D54-9C60-F7ADA11DBE2E}" type="slidenum">
              <a:rPr lang="de-CH" altLang="pl-PL"/>
              <a:pPr>
                <a:defRPr/>
              </a:pPr>
              <a:t>‹#›</a:t>
            </a:fld>
            <a:endParaRPr lang="de-CH" altLang="pl-PL"/>
          </a:p>
        </p:txBody>
      </p:sp>
    </p:spTree>
    <p:extLst>
      <p:ext uri="{BB962C8B-B14F-4D97-AF65-F5344CB8AC3E}">
        <p14:creationId xmlns:p14="http://schemas.microsoft.com/office/powerpoint/2010/main" val="173168797"/>
      </p:ext>
    </p:extLst>
  </p:cSld>
  <p:clrMapOvr>
    <a:masterClrMapping/>
  </p:clrMapOvr>
  <p:transition spd="slow">
    <p:fade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4294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Intrumentarium naukowca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28B0B-DCF1-46A2-8788-EE63F570D8A8}" type="slidenum">
              <a:rPr lang="de-CH" altLang="pl-PL"/>
              <a:pPr>
                <a:defRPr/>
              </a:pPr>
              <a:t>‹#›</a:t>
            </a:fld>
            <a:endParaRPr lang="de-CH" altLang="pl-PL"/>
          </a:p>
        </p:txBody>
      </p:sp>
    </p:spTree>
    <p:extLst>
      <p:ext uri="{BB962C8B-B14F-4D97-AF65-F5344CB8AC3E}">
        <p14:creationId xmlns:p14="http://schemas.microsoft.com/office/powerpoint/2010/main" val="337758573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Intrumentarium naukowca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28E03-95DA-455A-87F1-EF0E7AA0E38C}" type="slidenum">
              <a:rPr lang="de-CH" altLang="pl-PL"/>
              <a:pPr>
                <a:defRPr/>
              </a:pPr>
              <a:t>‹#›</a:t>
            </a:fld>
            <a:endParaRPr lang="de-CH" altLang="pl-PL"/>
          </a:p>
        </p:txBody>
      </p:sp>
    </p:spTree>
    <p:extLst>
      <p:ext uri="{BB962C8B-B14F-4D97-AF65-F5344CB8AC3E}">
        <p14:creationId xmlns:p14="http://schemas.microsoft.com/office/powerpoint/2010/main" val="3075253591"/>
      </p:ext>
    </p:extLst>
  </p:cSld>
  <p:clrMapOvr>
    <a:masterClrMapping/>
  </p:clrMapOvr>
  <p:transition spd="slow">
    <p:fade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Intrumentarium naukowca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77FB7-11D9-4B0C-86AE-3283C309331D}" type="slidenum">
              <a:rPr lang="de-CH" altLang="pl-PL"/>
              <a:pPr>
                <a:defRPr/>
              </a:pPr>
              <a:t>‹#›</a:t>
            </a:fld>
            <a:endParaRPr lang="de-CH" altLang="pl-PL"/>
          </a:p>
        </p:txBody>
      </p:sp>
    </p:spTree>
    <p:extLst>
      <p:ext uri="{BB962C8B-B14F-4D97-AF65-F5344CB8AC3E}">
        <p14:creationId xmlns:p14="http://schemas.microsoft.com/office/powerpoint/2010/main" val="4068541959"/>
      </p:ext>
    </p:extLst>
  </p:cSld>
  <p:clrMapOvr>
    <a:masterClrMapping/>
  </p:clrMapOvr>
  <p:transition spd="slow">
    <p:fade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Intrumentarium naukowca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AF79-9A90-4C6B-87D2-07A33A743A77}" type="slidenum">
              <a:rPr lang="de-CH" altLang="pl-PL"/>
              <a:pPr>
                <a:defRPr/>
              </a:pPr>
              <a:t>‹#›</a:t>
            </a:fld>
            <a:endParaRPr lang="de-CH" altLang="pl-PL"/>
          </a:p>
        </p:txBody>
      </p:sp>
    </p:spTree>
    <p:extLst>
      <p:ext uri="{BB962C8B-B14F-4D97-AF65-F5344CB8AC3E}">
        <p14:creationId xmlns:p14="http://schemas.microsoft.com/office/powerpoint/2010/main" val="1968597984"/>
      </p:ext>
    </p:extLst>
  </p:cSld>
  <p:clrMapOvr>
    <a:masterClrMapping/>
  </p:clrMapOvr>
  <p:transition spd="slow">
    <p:fade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Intrumentarium naukowca</a:t>
            </a: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42AB7-13E1-4C68-913D-3B2F5298A899}" type="slidenum">
              <a:rPr lang="de-CH" altLang="pl-PL"/>
              <a:pPr>
                <a:defRPr/>
              </a:pPr>
              <a:t>‹#›</a:t>
            </a:fld>
            <a:endParaRPr lang="de-CH" altLang="pl-PL"/>
          </a:p>
        </p:txBody>
      </p:sp>
    </p:spTree>
    <p:extLst>
      <p:ext uri="{BB962C8B-B14F-4D97-AF65-F5344CB8AC3E}">
        <p14:creationId xmlns:p14="http://schemas.microsoft.com/office/powerpoint/2010/main" val="73124954"/>
      </p:ext>
    </p:extLst>
  </p:cSld>
  <p:clrMapOvr>
    <a:masterClrMapping/>
  </p:clrMapOvr>
  <p:transition spd="slow">
    <p:fade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Intrumentarium naukowca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FD442-7885-4804-8B1C-3E16B4FA8A7A}" type="slidenum">
              <a:rPr lang="de-CH" altLang="pl-PL"/>
              <a:pPr>
                <a:defRPr/>
              </a:pPr>
              <a:t>‹#›</a:t>
            </a:fld>
            <a:endParaRPr lang="de-CH" altLang="pl-PL"/>
          </a:p>
        </p:txBody>
      </p:sp>
    </p:spTree>
    <p:extLst>
      <p:ext uri="{BB962C8B-B14F-4D97-AF65-F5344CB8AC3E}">
        <p14:creationId xmlns:p14="http://schemas.microsoft.com/office/powerpoint/2010/main" val="1087575380"/>
      </p:ext>
    </p:extLst>
  </p:cSld>
  <p:clrMapOvr>
    <a:masterClrMapping/>
  </p:clrMapOvr>
  <p:transition spd="slow">
    <p:fade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Intrumentarium naukowca</a:t>
            </a: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C5505-A621-4CC1-9DB9-7ABC65C3E0BF}" type="slidenum">
              <a:rPr lang="de-CH" altLang="pl-PL"/>
              <a:pPr>
                <a:defRPr/>
              </a:pPr>
              <a:t>‹#›</a:t>
            </a:fld>
            <a:endParaRPr lang="de-CH" altLang="pl-PL"/>
          </a:p>
        </p:txBody>
      </p:sp>
    </p:spTree>
    <p:extLst>
      <p:ext uri="{BB962C8B-B14F-4D97-AF65-F5344CB8AC3E}">
        <p14:creationId xmlns:p14="http://schemas.microsoft.com/office/powerpoint/2010/main" val="328790739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Intrumentarium naukowca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3B48-54C2-426E-9E33-0C538A5F5D3C}" type="slidenum">
              <a:rPr lang="de-CH" altLang="pl-PL"/>
              <a:pPr>
                <a:defRPr/>
              </a:pPr>
              <a:t>‹#›</a:t>
            </a:fld>
            <a:endParaRPr lang="de-CH" altLang="pl-PL"/>
          </a:p>
        </p:txBody>
      </p:sp>
    </p:spTree>
    <p:extLst>
      <p:ext uri="{BB962C8B-B14F-4D97-AF65-F5344CB8AC3E}">
        <p14:creationId xmlns:p14="http://schemas.microsoft.com/office/powerpoint/2010/main" val="3747982282"/>
      </p:ext>
    </p:extLst>
  </p:cSld>
  <p:clrMapOvr>
    <a:masterClrMapping/>
  </p:clrMapOvr>
  <p:transition spd="slow">
    <p:fade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Intrumentarium naukowca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31BB7-0C93-44A3-9635-CC98240C21AF}" type="slidenum">
              <a:rPr lang="de-CH" altLang="pl-PL"/>
              <a:pPr>
                <a:defRPr/>
              </a:pPr>
              <a:t>‹#›</a:t>
            </a:fld>
            <a:endParaRPr lang="de-CH" altLang="pl-PL"/>
          </a:p>
        </p:txBody>
      </p:sp>
    </p:spTree>
    <p:extLst>
      <p:ext uri="{BB962C8B-B14F-4D97-AF65-F5344CB8AC3E}">
        <p14:creationId xmlns:p14="http://schemas.microsoft.com/office/powerpoint/2010/main" val="2296618993"/>
      </p:ext>
    </p:extLst>
  </p:cSld>
  <p:clrMapOvr>
    <a:masterClrMapping/>
  </p:clrMapOvr>
  <p:transition spd="slow">
    <p:fade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CH"/>
              <a:t>Intrumentarium naukowca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C9D2181-00BD-4161-9465-0E484A35A1EC}" type="slidenum">
              <a:rPr lang="de-CH" altLang="pl-PL"/>
              <a:pPr>
                <a:defRPr/>
              </a:pPr>
              <a:t>‹#›</a:t>
            </a:fld>
            <a:endParaRPr lang="de-CH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4"/>
          <a:srcRect l="-1835" t="-2885" r="1833" b="41342"/>
          <a:stretch/>
        </p:blipFill>
        <p:spPr>
          <a:xfrm>
            <a:off x="254171" y="341213"/>
            <a:ext cx="8707344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395288" y="2420938"/>
            <a:ext cx="8424862" cy="2681287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altLang="pl-PL" sz="3600" b="1" dirty="0" smtClean="0">
                <a:latin typeface="Arial" charset="0"/>
              </a:rPr>
              <a:t/>
            </a:r>
            <a:br>
              <a:rPr lang="pl-PL" altLang="pl-PL" sz="3600" b="1" dirty="0" smtClean="0">
                <a:latin typeface="Arial" charset="0"/>
              </a:rPr>
            </a:br>
            <a:r>
              <a:rPr lang="pl-PL" altLang="pl-PL" sz="4000" b="1" dirty="0" err="1" smtClean="0">
                <a:solidFill>
                  <a:srgbClr val="FF3300"/>
                </a:solidFill>
                <a:latin typeface="Arial" charset="0"/>
              </a:rPr>
              <a:t>Academica</a:t>
            </a:r>
            <a:r>
              <a:rPr lang="pl-PL" altLang="pl-PL" sz="3600" b="1" dirty="0" smtClean="0">
                <a:solidFill>
                  <a:srgbClr val="FF3300"/>
                </a:solidFill>
                <a:latin typeface="Arial" charset="0"/>
              </a:rPr>
              <a:t/>
            </a:r>
            <a:br>
              <a:rPr lang="pl-PL" altLang="pl-PL" sz="3600" b="1" dirty="0" smtClean="0">
                <a:solidFill>
                  <a:srgbClr val="FF3300"/>
                </a:solidFill>
                <a:latin typeface="Arial" charset="0"/>
              </a:rPr>
            </a:b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międzybibliotecznych </a:t>
            </a:r>
            <a:r>
              <a:rPr lang="pl-PL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wypożyczeń</a:t>
            </a: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elektronicznych </a:t>
            </a:r>
            <a:r>
              <a:rPr lang="pl-PL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Academica</a:t>
            </a: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jego rola w bibliotekach publicznych</a:t>
            </a:r>
            <a:endParaRPr lang="de-CH" altLang="pl-PL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755650" y="5805488"/>
            <a:ext cx="74168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pl-PL" altLang="pl-PL" sz="1400" dirty="0" smtClean="0">
                <a:latin typeface="+mj-lt"/>
              </a:rPr>
              <a:t>Katarzyna Ślaska, Biblioteka Narodowa</a:t>
            </a:r>
          </a:p>
          <a:p>
            <a:pPr eaLnBrk="1" hangingPunct="1">
              <a:spcBef>
                <a:spcPct val="50000"/>
              </a:spcBef>
              <a:buClrTx/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+mj-lt"/>
              </a:rPr>
              <a:t>XI Ogólnopolska Konferencja z cyklu „Automatyzacja bibliotek” pt. „Biblioteki nowej generacji - nowoczesne narzędzia, usługi, obszary współpracy”, 16-17 kwietnia 2015 r., Wrocław</a:t>
            </a:r>
            <a:endParaRPr lang="pl-PL" altLang="pl-PL" sz="1800" dirty="0" smtClean="0">
              <a:latin typeface="Arial" panose="020B0604020202020204" pitchFamily="34" charset="0"/>
            </a:endParaRPr>
          </a:p>
        </p:txBody>
      </p:sp>
      <p:sp>
        <p:nvSpPr>
          <p:cNvPr id="4101" name="AutoShape 7"/>
          <p:cNvSpPr>
            <a:spLocks noChangeArrowheads="1"/>
          </p:cNvSpPr>
          <p:nvPr/>
        </p:nvSpPr>
        <p:spPr bwMode="auto">
          <a:xfrm>
            <a:off x="1476375" y="981075"/>
            <a:ext cx="647700" cy="1295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29600" cy="642938"/>
          </a:xfrm>
        </p:spPr>
        <p:txBody>
          <a:bodyPr/>
          <a:lstStyle/>
          <a:p>
            <a:pPr eaLnBrk="1" hangingPunct="1"/>
            <a:r>
              <a:rPr lang="pl-PL" altLang="pl-PL" smtClean="0"/>
              <a:t>Trzy interfejsy dostępowe</a:t>
            </a:r>
          </a:p>
        </p:txBody>
      </p:sp>
      <p:pic>
        <p:nvPicPr>
          <p:cNvPr id="21507" name="Picture 5" descr="ANd9GcSiSxMJdXZXo5M7B4566tWaxjjfAt1qz2_xrFClNNm1hpQ-H0eI_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5111750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6084888" y="1916113"/>
            <a:ext cx="2663825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l-PL" altLang="pl-PL" sz="1800">
                <a:latin typeface="Cambria" panose="02040503050406030204" pitchFamily="18" charset="0"/>
              </a:rPr>
              <a:t> </a:t>
            </a:r>
            <a:r>
              <a:rPr lang="pl-PL" altLang="pl-PL" sz="1800"/>
              <a:t>Interfejs publiczny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l-PL" altLang="pl-PL" sz="1800"/>
              <a:t> Interfejs terminalowy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l-PL" altLang="pl-PL" sz="1800"/>
              <a:t> Interfejs bibliotekarza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Interfejs publiczny</a:t>
            </a:r>
            <a:endParaRPr lang="de-CH" altLang="pl-PL" smtClean="0"/>
          </a:p>
        </p:txBody>
      </p:sp>
      <p:sp>
        <p:nvSpPr>
          <p:cNvPr id="22531" name="Inhaltsplatzhalter 2"/>
          <p:cNvSpPr>
            <a:spLocks noGrp="1"/>
          </p:cNvSpPr>
          <p:nvPr>
            <p:ph idx="1"/>
          </p:nvPr>
        </p:nvSpPr>
        <p:spPr>
          <a:xfrm>
            <a:off x="5435600" y="1484313"/>
            <a:ext cx="3060700" cy="4537075"/>
          </a:xfrm>
        </p:spPr>
        <p:txBody>
          <a:bodyPr/>
          <a:lstStyle/>
          <a:p>
            <a:pPr marL="285750" indent="-285750" eaLnBrk="1" hangingPunct="1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altLang="pl-PL" sz="2000" smtClean="0"/>
              <a:t>Metadane wszystkich publikacji </a:t>
            </a:r>
          </a:p>
          <a:p>
            <a:pPr marL="285750" indent="-285750" eaLnBrk="1" hangingPunct="1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altLang="pl-PL" sz="2000" smtClean="0"/>
              <a:t>Rezerwacja publikacji chronionych prawem autorskim</a:t>
            </a:r>
          </a:p>
          <a:p>
            <a:pPr marL="285750" indent="-285750" eaLnBrk="1" hangingPunct="1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altLang="pl-PL" sz="2000" smtClean="0"/>
              <a:t>Pełne teksty książek, czasopism oraz innych typów publikacji z domeny publicznej</a:t>
            </a:r>
          </a:p>
          <a:p>
            <a:pPr marL="285750" indent="-285750" eaLnBrk="1" hangingPunct="1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altLang="pl-PL" sz="2000" smtClean="0"/>
              <a:t>Zbiory z licencją niewyłączną</a:t>
            </a:r>
          </a:p>
          <a:p>
            <a:pPr marL="285750" indent="-285750" eaLnBrk="1" hangingPunct="1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pl-PL" altLang="pl-PL" sz="1600" smtClean="0"/>
          </a:p>
          <a:p>
            <a:pPr marL="285750" indent="-285750" eaLnBrk="1" hangingPunct="1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n-US" altLang="pl-PL" sz="1600" smtClean="0"/>
          </a:p>
        </p:txBody>
      </p:sp>
      <p:sp>
        <p:nvSpPr>
          <p:cNvPr id="22532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B77C1C7-86DF-4DCC-8C94-C3C772DEE27F}" type="slidenum">
              <a:rPr lang="pl-PL" altLang="pl-PL" sz="18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pl-PL" altLang="pl-PL" sz="18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538" y="1628775"/>
            <a:ext cx="4967287" cy="3725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Wyniki wyszukiwania</a:t>
            </a:r>
          </a:p>
        </p:txBody>
      </p:sp>
      <p:pic>
        <p:nvPicPr>
          <p:cNvPr id="24579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466850"/>
            <a:ext cx="6697662" cy="5357813"/>
          </a:xfrm>
        </p:spPr>
      </p:pic>
      <p:sp>
        <p:nvSpPr>
          <p:cNvPr id="2458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5B02A2-D9B8-47FB-B940-D7E965380820}" type="slidenum">
              <a:rPr lang="de-CH" altLang="pl-PL" smtClean="0">
                <a:solidFill>
                  <a:srgbClr val="FFFFFF"/>
                </a:solidFill>
              </a:rPr>
              <a:pPr/>
              <a:t>12</a:t>
            </a:fld>
            <a:endParaRPr lang="de-CH" altLang="pl-PL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Wyszukiwanie pełnotekstowe</a:t>
            </a:r>
          </a:p>
        </p:txBody>
      </p:sp>
      <p:pic>
        <p:nvPicPr>
          <p:cNvPr id="25603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500188"/>
            <a:ext cx="6696075" cy="5357812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Rezerwacja</a:t>
            </a:r>
          </a:p>
        </p:txBody>
      </p:sp>
      <p:pic>
        <p:nvPicPr>
          <p:cNvPr id="27651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639888"/>
            <a:ext cx="6265862" cy="5011737"/>
          </a:xfrm>
        </p:spPr>
      </p:pic>
      <p:sp>
        <p:nvSpPr>
          <p:cNvPr id="27652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2F9F1FB-D3F5-4CB9-A151-D095EBAD1CF9}" type="slidenum">
              <a:rPr lang="de-CH" altLang="pl-PL" smtClean="0">
                <a:solidFill>
                  <a:srgbClr val="FFFFFF"/>
                </a:solidFill>
              </a:rPr>
              <a:pPr/>
              <a:t>14</a:t>
            </a:fld>
            <a:endParaRPr lang="de-CH" altLang="pl-PL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Wyszukiwanie bibliotek</a:t>
            </a:r>
          </a:p>
        </p:txBody>
      </p:sp>
      <p:pic>
        <p:nvPicPr>
          <p:cNvPr id="2867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409700"/>
            <a:ext cx="6553200" cy="5241925"/>
          </a:xfrm>
        </p:spPr>
      </p:pic>
      <p:sp>
        <p:nvSpPr>
          <p:cNvPr id="28676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444EC8C-716C-46B9-9C6A-7431018509A7}" type="slidenum">
              <a:rPr lang="de-CH" altLang="pl-PL" smtClean="0">
                <a:solidFill>
                  <a:srgbClr val="FFFFFF"/>
                </a:solidFill>
              </a:rPr>
              <a:pPr/>
              <a:t>15</a:t>
            </a:fld>
            <a:endParaRPr lang="de-CH" altLang="pl-PL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Interfejs terminalowy</a:t>
            </a:r>
            <a:endParaRPr lang="de-CH" altLang="pl-PL" smtClean="0"/>
          </a:p>
        </p:txBody>
      </p:sp>
      <p:sp>
        <p:nvSpPr>
          <p:cNvPr id="29699" name="Inhaltsplatzhalter 2"/>
          <p:cNvSpPr>
            <a:spLocks noGrp="1"/>
          </p:cNvSpPr>
          <p:nvPr>
            <p:ph idx="1"/>
          </p:nvPr>
        </p:nvSpPr>
        <p:spPr>
          <a:xfrm>
            <a:off x="6011863" y="1484313"/>
            <a:ext cx="2484437" cy="3752850"/>
          </a:xfrm>
        </p:spPr>
        <p:txBody>
          <a:bodyPr/>
          <a:lstStyle/>
          <a:p>
            <a:pPr marL="285750" indent="-285750" eaLnBrk="1" hangingPunct="1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altLang="pl-PL" sz="1600" smtClean="0"/>
              <a:t>Terminal - komputer dedykowany wyłącznie do obsługi systemu ACADEMICA</a:t>
            </a:r>
          </a:p>
          <a:p>
            <a:pPr marL="285750" indent="-285750" eaLnBrk="1" hangingPunct="1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altLang="pl-PL" sz="1600" smtClean="0"/>
              <a:t>Dostęp do wszystkich zasobów cyfrowych BN</a:t>
            </a:r>
          </a:p>
          <a:p>
            <a:pPr marL="285750" indent="-285750" eaLnBrk="1" hangingPunct="1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altLang="pl-PL" sz="1600" smtClean="0"/>
              <a:t>Łatwa administracja użytkownikami i rezerwacjami </a:t>
            </a:r>
          </a:p>
          <a:p>
            <a:pPr marL="285750" indent="-285750" eaLnBrk="1" hangingPunct="1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pl-PL" altLang="pl-PL" sz="1600" smtClean="0"/>
          </a:p>
          <a:p>
            <a:pPr marL="285750" indent="-285750" eaLnBrk="1" hangingPunct="1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n-US" altLang="pl-PL" sz="1600" smtClean="0"/>
          </a:p>
        </p:txBody>
      </p:sp>
      <p:sp>
        <p:nvSpPr>
          <p:cNvPr id="29700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9726A27-1802-494B-B0EA-F6872AE95F31}" type="slidenum">
              <a:rPr lang="pl-PL" altLang="pl-PL" sz="18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pl-PL" altLang="pl-PL" sz="18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" y="1579563"/>
            <a:ext cx="4384675" cy="3933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Pełen dostęp do publikacji</a:t>
            </a:r>
          </a:p>
        </p:txBody>
      </p:sp>
      <p:pic>
        <p:nvPicPr>
          <p:cNvPr id="31747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412875"/>
            <a:ext cx="6548437" cy="5238750"/>
          </a:xfrm>
        </p:spPr>
      </p:pic>
      <p:sp>
        <p:nvSpPr>
          <p:cNvPr id="31748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71048E4-8085-4609-883D-06A8C6A0EF55}" type="slidenum">
              <a:rPr lang="de-CH" altLang="pl-PL" smtClean="0">
                <a:solidFill>
                  <a:srgbClr val="FFFFFF"/>
                </a:solidFill>
              </a:rPr>
              <a:pPr/>
              <a:t>17</a:t>
            </a:fld>
            <a:endParaRPr lang="de-CH" altLang="pl-PL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Interfejs bibliotekarza</a:t>
            </a:r>
            <a:endParaRPr lang="de-CH" altLang="pl-PL" smtClean="0"/>
          </a:p>
        </p:txBody>
      </p:sp>
      <p:sp>
        <p:nvSpPr>
          <p:cNvPr id="32771" name="Inhaltsplatzhalter 2"/>
          <p:cNvSpPr>
            <a:spLocks noGrp="1"/>
          </p:cNvSpPr>
          <p:nvPr>
            <p:ph idx="1"/>
          </p:nvPr>
        </p:nvSpPr>
        <p:spPr>
          <a:xfrm>
            <a:off x="6011863" y="1484313"/>
            <a:ext cx="2484437" cy="3752850"/>
          </a:xfrm>
        </p:spPr>
        <p:txBody>
          <a:bodyPr/>
          <a:lstStyle/>
          <a:p>
            <a:pPr marL="285750" indent="-285750" eaLnBrk="1" hangingPunct="1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pl-PL" altLang="pl-PL" sz="1600" smtClean="0"/>
          </a:p>
          <a:p>
            <a:pPr marL="285750" indent="-285750" eaLnBrk="1" hangingPunct="1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n-US" altLang="pl-PL" sz="1600" smtClean="0"/>
          </a:p>
        </p:txBody>
      </p:sp>
      <p:sp>
        <p:nvSpPr>
          <p:cNvPr id="32772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F54FD70-CEE6-4F6E-BCC2-95377921EA79}" type="slidenum">
              <a:rPr lang="pl-PL" altLang="pl-PL" sz="18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pl-PL" altLang="pl-PL" sz="18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364163" y="1570038"/>
            <a:ext cx="3240087" cy="4246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l-PL" sz="2000" dirty="0">
                <a:latin typeface="+mn-lt"/>
                <a:cs typeface="Arial" charset="0"/>
              </a:rPr>
              <a:t>Dowolna modyfikacja godzin otwarcia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l-PL" sz="2000" dirty="0">
                <a:latin typeface="+mn-lt"/>
                <a:cs typeface="Arial" charset="0"/>
              </a:rPr>
              <a:t>Rejestracja nowych użytkowników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l-PL" sz="2000" dirty="0">
                <a:latin typeface="+mn-lt"/>
                <a:cs typeface="Arial" charset="0"/>
              </a:rPr>
              <a:t>Zarządzanie użytkownikami i rezerwacjami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l-PL" sz="2000" dirty="0">
                <a:latin typeface="+mn-lt"/>
                <a:cs typeface="Arial" charset="0"/>
              </a:rPr>
              <a:t>Podgląd dostępności terminali</a:t>
            </a:r>
            <a:endParaRPr lang="pl-PL" sz="2000" dirty="0">
              <a:latin typeface="Arial" charset="0"/>
              <a:cs typeface="Arial" charset="0"/>
            </a:endParaRPr>
          </a:p>
        </p:txBody>
      </p:sp>
      <p:pic>
        <p:nvPicPr>
          <p:cNvPr id="32774" name="Picture 8" descr="Admin-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28775"/>
            <a:ext cx="37433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Administracja Academiką</a:t>
            </a:r>
          </a:p>
        </p:txBody>
      </p:sp>
      <p:pic>
        <p:nvPicPr>
          <p:cNvPr id="34819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466850"/>
            <a:ext cx="6553200" cy="5241925"/>
          </a:xfrm>
        </p:spPr>
      </p:pic>
      <p:sp>
        <p:nvSpPr>
          <p:cNvPr id="3482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76282F-711B-4A3D-B4E0-4E4DB86D7EB8}" type="slidenum">
              <a:rPr lang="de-CH" altLang="pl-PL" smtClean="0">
                <a:solidFill>
                  <a:srgbClr val="FFFFFF"/>
                </a:solidFill>
              </a:rPr>
              <a:pPr/>
              <a:t>19</a:t>
            </a:fld>
            <a:endParaRPr lang="de-CH" altLang="pl-PL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4000" smtClean="0"/>
              <a:t>Tradycyjne wypożyczanie</a:t>
            </a:r>
            <a:r>
              <a:rPr lang="pl-PL" altLang="pl-PL" sz="4100" smtClean="0"/>
              <a:t> międzybiblioteczne</a:t>
            </a:r>
            <a:endParaRPr lang="de-CH" altLang="pl-PL" sz="4100" smtClean="0"/>
          </a:p>
        </p:txBody>
      </p:sp>
      <p:sp>
        <p:nvSpPr>
          <p:cNvPr id="6147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A60C57D-2BB1-44F3-BF40-8B2C0D5052F5}" type="slidenum">
              <a:rPr lang="pl-PL" altLang="pl-PL" sz="18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pl-PL" altLang="pl-PL" sz="18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Inhaltsplatzhalter 6"/>
          <p:cNvGraphicFramePr>
            <a:graphicFrameLocks/>
          </p:cNvGraphicFramePr>
          <p:nvPr/>
        </p:nvGraphicFramePr>
        <p:xfrm>
          <a:off x="1763688" y="2005037"/>
          <a:ext cx="5328592" cy="3483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713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200" smtClean="0"/>
              <a:t>Przystąpienie do systemu Academica</a:t>
            </a:r>
            <a:endParaRPr lang="de-CH" altLang="pl-PL" sz="4200" smtClean="0"/>
          </a:p>
        </p:txBody>
      </p:sp>
      <p:sp>
        <p:nvSpPr>
          <p:cNvPr id="38915" name="Inhaltsplatzhalter 2"/>
          <p:cNvSpPr>
            <a:spLocks noGrp="1"/>
          </p:cNvSpPr>
          <p:nvPr>
            <p:ph idx="1"/>
          </p:nvPr>
        </p:nvSpPr>
        <p:spPr>
          <a:xfrm>
            <a:off x="6011863" y="1484313"/>
            <a:ext cx="2484437" cy="4872037"/>
          </a:xfrm>
        </p:spPr>
        <p:txBody>
          <a:bodyPr rtlCol="0">
            <a:normAutofit fontScale="92500" lnSpcReduction="10000"/>
          </a:bodyPr>
          <a:lstStyle/>
          <a:p>
            <a:pPr marL="285750" indent="-285750" eaLnBrk="1" fontAlgn="auto" hangingPunct="1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pl-PL" altLang="pl-PL" sz="2000" dirty="0" smtClean="0"/>
              <a:t>Złożenie deklaracji przystąpienia</a:t>
            </a:r>
          </a:p>
          <a:p>
            <a:pPr marL="285750" indent="-285750" eaLnBrk="1" fontAlgn="auto" hangingPunct="1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pl-PL" altLang="pl-PL" sz="2000" dirty="0" smtClean="0"/>
              <a:t>Zapoznanie się z regulaminem  systemu ACADEMICA</a:t>
            </a:r>
          </a:p>
          <a:p>
            <a:pPr marL="285750" indent="-285750" eaLnBrk="1" fontAlgn="auto" hangingPunct="1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pl-PL" altLang="pl-PL" sz="2000" dirty="0" smtClean="0"/>
              <a:t>Przygotowanie co najmniej jednego komputera, który będzie pełnił funkcję terminala</a:t>
            </a:r>
          </a:p>
          <a:p>
            <a:pPr marL="285750" indent="-285750" eaLnBrk="1" fontAlgn="auto" hangingPunct="1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pl-PL" altLang="pl-PL" sz="2000" dirty="0" smtClean="0"/>
              <a:t>Instalacja oprogramowania na wybranym komputerze lub komputerach </a:t>
            </a:r>
          </a:p>
          <a:p>
            <a:pPr marL="285750" indent="-285750" eaLnBrk="1" fontAlgn="auto" hangingPunct="1"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endParaRPr lang="pl-PL" altLang="pl-PL" sz="1100" dirty="0" smtClean="0"/>
          </a:p>
          <a:p>
            <a:pPr marL="285750" indent="-285750" eaLnBrk="1" fontAlgn="auto" hangingPunct="1"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endParaRPr lang="en-US" altLang="pl-PL" sz="1100" dirty="0" smtClean="0"/>
          </a:p>
        </p:txBody>
      </p:sp>
      <p:sp>
        <p:nvSpPr>
          <p:cNvPr id="35844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80D1FDB-56DB-4C36-968E-BC518E23C0F5}" type="slidenum">
              <a:rPr lang="pl-PL" altLang="pl-PL" sz="18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pl-PL" altLang="pl-PL" sz="18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0" y="1879600"/>
            <a:ext cx="5111750" cy="314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4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642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000" dirty="0" smtClean="0"/>
              <a:t>Zalety </a:t>
            </a:r>
            <a:r>
              <a:rPr lang="pl-PL" altLang="pl-PL" sz="4000" dirty="0" err="1" smtClean="0"/>
              <a:t>Academiki</a:t>
            </a:r>
            <a:r>
              <a:rPr lang="pl-PL" altLang="pl-PL" sz="4000" dirty="0" smtClean="0"/>
              <a:t> dla bibliotek publicznych</a:t>
            </a:r>
            <a:endParaRPr lang="de-CH" altLang="pl-PL" sz="4000" dirty="0" smtClean="0"/>
          </a:p>
        </p:txBody>
      </p:sp>
      <p:sp>
        <p:nvSpPr>
          <p:cNvPr id="37891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D57B57A-967C-4441-8ADC-16624189F15F}" type="slidenum">
              <a:rPr lang="de-CH" altLang="pl-PL" sz="18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de-CH" altLang="pl-PL" sz="18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7892" name="Rechteck 1"/>
          <p:cNvSpPr>
            <a:spLocks noChangeArrowheads="1"/>
          </p:cNvSpPr>
          <p:nvPr/>
        </p:nvSpPr>
        <p:spPr bwMode="auto">
          <a:xfrm>
            <a:off x="5795963" y="981075"/>
            <a:ext cx="3024187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l-PL" altLang="pl-PL" sz="160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1600">
                <a:latin typeface="Book Antiqua" panose="02040602050305030304" pitchFamily="18" charset="0"/>
              </a:rPr>
              <a:t>Uproszczenie systemu wypożyczeń międzybibliotecznych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1600">
                <a:latin typeface="Book Antiqua" panose="02040602050305030304" pitchFamily="18" charset="0"/>
              </a:rPr>
              <a:t>Obniżenie kosztów wypożyczeń międzybibliotecznych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1600">
                <a:latin typeface="Book Antiqua" panose="02040602050305030304" pitchFamily="18" charset="0"/>
              </a:rPr>
              <a:t>Zwiększenie liczby bibliotek korzystających z wypożyczeń międzybibliotecznych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1600">
                <a:latin typeface="Book Antiqua" panose="02040602050305030304" pitchFamily="18" charset="0"/>
              </a:rPr>
              <a:t>Znaczne poszerzenie oferty edukacyjnej dla użytkowników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1600">
                <a:latin typeface="Book Antiqua" panose="02040602050305030304" pitchFamily="18" charset="0"/>
              </a:rPr>
              <a:t>Prosta i mało pracochłonna obsługa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l-PL" altLang="pl-PL" sz="1600">
              <a:latin typeface="Book Antiqua" panose="0204060205030503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l-PL" altLang="pl-PL" sz="1600">
              <a:latin typeface="Book Antiqua" panose="0204060205030503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l-PL" altLang="pl-PL" sz="1600">
              <a:latin typeface="Book Antiqua" panose="0204060205030503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00113" y="1797050"/>
            <a:ext cx="4545012" cy="3040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/>
          </p:cNvSpPr>
          <p:nvPr>
            <p:ph type="subTitle" idx="4294967295"/>
          </p:nvPr>
        </p:nvSpPr>
        <p:spPr>
          <a:xfrm>
            <a:off x="0" y="5157788"/>
            <a:ext cx="7088188" cy="1366837"/>
          </a:xfrm>
        </p:spPr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pl-PL" altLang="pl-PL" smtClean="0"/>
              <a:t>Katarzyna Ślaska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pl-PL" altLang="pl-PL" smtClean="0"/>
              <a:t>Biblioteka Narodowa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pl-PL" altLang="pl-PL" smtClean="0"/>
              <a:t>k.slaska@bn.org.pl</a:t>
            </a:r>
          </a:p>
        </p:txBody>
      </p:sp>
      <p:pic>
        <p:nvPicPr>
          <p:cNvPr id="40963" name="Picture 7" descr="slide_3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2657"/>
            <a:ext cx="6156354" cy="461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4100" smtClean="0"/>
              <a:t>Elektroniczne wypożyczanie międzybiblioteczne</a:t>
            </a:r>
            <a:endParaRPr lang="de-CH" altLang="pl-PL" sz="4100" smtClean="0"/>
          </a:p>
        </p:txBody>
      </p:sp>
      <p:sp>
        <p:nvSpPr>
          <p:cNvPr id="8195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C6D80EA-6F54-4915-B819-D304BE6140CF}" type="slidenum">
              <a:rPr lang="pl-PL" altLang="pl-PL" sz="18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pl-PL" altLang="pl-PL" sz="18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Inhaltsplatzhalter 6"/>
          <p:cNvGraphicFramePr>
            <a:graphicFrameLocks/>
          </p:cNvGraphicFramePr>
          <p:nvPr/>
        </p:nvGraphicFramePr>
        <p:xfrm>
          <a:off x="2123727" y="2204864"/>
          <a:ext cx="5328593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4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642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400" dirty="0" smtClean="0"/>
              <a:t>Czym </a:t>
            </a:r>
            <a:r>
              <a:rPr lang="pl-PL" sz="4400" b="1" dirty="0" smtClean="0"/>
              <a:t>jest</a:t>
            </a:r>
            <a:r>
              <a:rPr lang="pl-PL" sz="4400" dirty="0" smtClean="0"/>
              <a:t> </a:t>
            </a:r>
            <a:r>
              <a:rPr lang="pl-PL" sz="4000" dirty="0" smtClean="0"/>
              <a:t>ACADEMICA</a:t>
            </a:r>
            <a:r>
              <a:rPr lang="pl-PL" sz="4400" dirty="0" smtClean="0"/>
              <a:t>?</a:t>
            </a:r>
            <a:endParaRPr lang="de-CH" sz="4400" dirty="0" smtClean="0"/>
          </a:p>
        </p:txBody>
      </p:sp>
      <p:sp>
        <p:nvSpPr>
          <p:cNvPr id="10243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34E4172-4F17-4F2F-8687-F7D5760E2B29}" type="slidenum">
              <a:rPr lang="de-CH" altLang="pl-PL" sz="18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de-CH" altLang="pl-PL" sz="18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44" name="Rechteck 1"/>
          <p:cNvSpPr>
            <a:spLocks noChangeArrowheads="1"/>
          </p:cNvSpPr>
          <p:nvPr/>
        </p:nvSpPr>
        <p:spPr bwMode="auto">
          <a:xfrm>
            <a:off x="5292725" y="1274763"/>
            <a:ext cx="3403600" cy="689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l-PL" altLang="pl-PL" sz="160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2000" b="1"/>
              <a:t>Cyfrową wypożyczalnią międzybiblioteczną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2000" b="1"/>
              <a:t>Systemem rezerwacji książek, czasopism i artykułów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2000" b="1"/>
              <a:t>Bezpłatnym, legalnym źródłem wiedzy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2000" b="1"/>
              <a:t>Platformą współpracy bibliotek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2000" b="1"/>
              <a:t>Projektem otwartym dla wszystkich bibliotek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l-PL" altLang="pl-PL" sz="1600" b="1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l-PL" altLang="pl-PL" sz="1600" b="1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l-PL" altLang="pl-PL" sz="1600">
              <a:latin typeface="Cambria" panose="020405030504060302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l-PL" altLang="pl-PL" sz="16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l-PL" altLang="pl-PL" sz="16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l-PL" altLang="pl-PL" sz="160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80975" y="2276475"/>
            <a:ext cx="5980113" cy="32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4"/>
          <p:cNvSpPr>
            <a:spLocks noGrp="1"/>
          </p:cNvSpPr>
          <p:nvPr>
            <p:ph type="title"/>
          </p:nvPr>
        </p:nvSpPr>
        <p:spPr>
          <a:xfrm>
            <a:off x="914400" y="260350"/>
            <a:ext cx="8229600" cy="642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400" dirty="0" smtClean="0"/>
              <a:t>Czym </a:t>
            </a:r>
            <a:r>
              <a:rPr lang="pl-PL" sz="4400" b="1" dirty="0" smtClean="0"/>
              <a:t>nie jest </a:t>
            </a:r>
            <a:r>
              <a:rPr lang="pl-PL" sz="4400" dirty="0" smtClean="0"/>
              <a:t>ACADEMICA?</a:t>
            </a:r>
            <a:endParaRPr lang="de-CH" sz="4400" dirty="0" smtClean="0"/>
          </a:p>
        </p:txBody>
      </p:sp>
      <p:sp>
        <p:nvSpPr>
          <p:cNvPr id="12291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BB9B050-E07B-4553-BBB1-B5608AC65864}" type="slidenum">
              <a:rPr lang="de-CH" altLang="pl-PL" sz="18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de-CH" altLang="pl-PL" sz="18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Rechteck 1"/>
          <p:cNvSpPr>
            <a:spLocks noChangeArrowheads="1"/>
          </p:cNvSpPr>
          <p:nvPr/>
        </p:nvSpPr>
        <p:spPr bwMode="auto">
          <a:xfrm>
            <a:off x="5508625" y="1412875"/>
            <a:ext cx="3259138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l-PL" altLang="pl-PL" sz="160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2000" b="1"/>
              <a:t>Kolejną biblioteką cyfrową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2000" b="1"/>
              <a:t>Bezpłatnym serwisem pobierania artykułów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sz="2000" b="1"/>
              <a:t>	i książek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2000" b="1"/>
              <a:t>Płatnym repozytorium prywatnego konsorcjum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2000" b="1"/>
              <a:t>Wypożyczalnią publikacji drukowanych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l-PL" altLang="pl-PL" sz="2000" b="1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l-PL" altLang="pl-PL" sz="2000" b="1">
              <a:latin typeface="Cambria" panose="020405030504060302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l-PL" altLang="pl-PL" sz="16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87450" y="1573213"/>
            <a:ext cx="3240088" cy="368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Dlaczego w Academice są publikacje z domeny publicznej?</a:t>
            </a:r>
          </a:p>
        </p:txBody>
      </p:sp>
      <p:pic>
        <p:nvPicPr>
          <p:cNvPr id="14339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2233613"/>
            <a:ext cx="5557838" cy="4135437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FBDF9-3D81-417B-A129-E6429E05534C}" type="slidenum">
              <a:rPr lang="de-CH" altLang="pl-PL"/>
              <a:pPr>
                <a:defRPr/>
              </a:pPr>
              <a:t>6</a:t>
            </a:fld>
            <a:endParaRPr lang="de-CH" altLang="pl-PL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4400" smtClean="0"/>
              <a:t>Kwestie prawne</a:t>
            </a:r>
            <a:endParaRPr lang="de-CH" altLang="pl-PL" sz="4400" smtClean="0"/>
          </a:p>
        </p:txBody>
      </p:sp>
      <p:sp>
        <p:nvSpPr>
          <p:cNvPr id="19459" name="Inhaltsplatzhalter 2"/>
          <p:cNvSpPr>
            <a:spLocks noGrp="1"/>
          </p:cNvSpPr>
          <p:nvPr>
            <p:ph idx="1"/>
          </p:nvPr>
        </p:nvSpPr>
        <p:spPr>
          <a:xfrm>
            <a:off x="4859338" y="1628775"/>
            <a:ext cx="3744912" cy="4752975"/>
          </a:xfrm>
        </p:spPr>
        <p:txBody>
          <a:bodyPr rtlCol="0">
            <a:normAutofit fontScale="92500" lnSpcReduction="20000"/>
          </a:bodyPr>
          <a:lstStyle/>
          <a:p>
            <a:pPr marL="285750" indent="-285750" eaLnBrk="1" fontAlgn="auto" hangingPunct="1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pl-PL" altLang="pl-PL" sz="2000" dirty="0" smtClean="0"/>
              <a:t>Podstawę prawną systemu stanowią zapisy dotyczące dozwolonego użytku publicznego zawarte w art. 28 ustawy o prawie autorskim i prawach pokrewnych</a:t>
            </a:r>
          </a:p>
          <a:p>
            <a:pPr marL="285750" indent="-285750" eaLnBrk="1" fontAlgn="auto" hangingPunct="1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pl-PL" altLang="pl-PL" sz="2000" dirty="0" smtClean="0"/>
              <a:t>Ograniczenia w udostępnianiu - jedna kopia publikacji dla wszystkich terminali w tym samym czasie</a:t>
            </a:r>
          </a:p>
          <a:p>
            <a:pPr marL="285750" indent="-285750" eaLnBrk="1" fontAlgn="auto" hangingPunct="1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pl-PL" altLang="pl-PL" sz="2000" dirty="0" smtClean="0"/>
              <a:t>System zabezpieczeń przed kopiowaniem i pobieraniem</a:t>
            </a:r>
          </a:p>
          <a:p>
            <a:pPr marL="285750" indent="-285750" eaLnBrk="1" fontAlgn="auto" hangingPunct="1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pl-PL" altLang="pl-PL" sz="2000" dirty="0" smtClean="0"/>
              <a:t>Bezpieczna rejestracja i logowanie</a:t>
            </a:r>
          </a:p>
          <a:p>
            <a:pPr marL="285750" indent="-285750" eaLnBrk="1" fontAlgn="auto" hangingPunct="1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pl-PL" altLang="pl-PL" sz="2000" dirty="0" smtClean="0"/>
              <a:t>Pełna kontrola administracyjna nad systemem </a:t>
            </a:r>
            <a:r>
              <a:rPr lang="pl-PL" altLang="pl-PL" sz="2000" dirty="0" err="1" smtClean="0"/>
              <a:t>wypożyczeń</a:t>
            </a:r>
            <a:endParaRPr lang="pl-PL" altLang="pl-PL" sz="2000" dirty="0" smtClean="0"/>
          </a:p>
          <a:p>
            <a:pPr marL="285750" indent="-285750" eaLnBrk="1" fontAlgn="auto" hangingPunct="1"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endParaRPr lang="pl-PL" altLang="pl-PL" sz="1600" dirty="0" smtClean="0"/>
          </a:p>
          <a:p>
            <a:pPr marL="285750" indent="-285750" eaLnBrk="1" fontAlgn="auto" hangingPunct="1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endParaRPr lang="pl-PL" altLang="pl-PL" sz="1600" dirty="0" smtClean="0"/>
          </a:p>
          <a:p>
            <a:pPr marL="285750" indent="-285750" eaLnBrk="1" fontAlgn="auto" hangingPunct="1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endParaRPr lang="pl-PL" altLang="pl-PL" sz="1600" dirty="0" smtClean="0"/>
          </a:p>
          <a:p>
            <a:pPr marL="285750" indent="-285750" eaLnBrk="1" fontAlgn="auto" hangingPunct="1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endParaRPr lang="en-US" altLang="pl-PL" sz="1600" dirty="0" smtClean="0"/>
          </a:p>
        </p:txBody>
      </p:sp>
      <p:sp>
        <p:nvSpPr>
          <p:cNvPr id="15364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479CB5-C7AD-432E-A858-4D58AECAB8D2}" type="slidenum">
              <a:rPr lang="pl-PL" altLang="pl-PL" sz="18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pl-PL" altLang="pl-PL" sz="18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8" y="1608138"/>
            <a:ext cx="4103687" cy="4105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4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642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400" dirty="0" smtClean="0"/>
              <a:t>Możliwości serwisu</a:t>
            </a:r>
            <a:endParaRPr lang="de-CH" sz="4400" dirty="0" smtClean="0"/>
          </a:p>
        </p:txBody>
      </p:sp>
      <p:sp>
        <p:nvSpPr>
          <p:cNvPr id="17411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7F97154-7A92-4E14-B03D-DCD39736E65B}" type="slidenum">
              <a:rPr lang="de-CH" altLang="pl-PL" sz="18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de-CH" altLang="pl-PL" sz="18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435600" y="1274763"/>
            <a:ext cx="3332163" cy="69865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endParaRPr lang="pl-PL" sz="1600" dirty="0">
              <a:latin typeface="+mn-lt"/>
              <a:cs typeface="Arial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l-PL" sz="1600" dirty="0">
                <a:latin typeface="+mn-lt"/>
                <a:cs typeface="Arial" charset="0"/>
              </a:rPr>
              <a:t>Prostota i intuicyjność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l-PL" sz="1600" dirty="0" err="1">
                <a:latin typeface="+mn-lt"/>
                <a:cs typeface="Arial" charset="0"/>
              </a:rPr>
              <a:t>Pełnotekstowe</a:t>
            </a:r>
            <a:r>
              <a:rPr lang="pl-PL" sz="1600" dirty="0">
                <a:latin typeface="+mn-lt"/>
                <a:cs typeface="Arial" charset="0"/>
              </a:rPr>
              <a:t> wyszukiwanie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l-PL" sz="1600" dirty="0">
                <a:latin typeface="+mn-lt"/>
                <a:cs typeface="Arial" charset="0"/>
              </a:rPr>
              <a:t>Rezerwacja </a:t>
            </a:r>
            <a:r>
              <a:rPr lang="pl-PL" sz="1600" dirty="0">
                <a:latin typeface="+mn-lt"/>
                <a:cs typeface="Arial" charset="0"/>
              </a:rPr>
              <a:t>publikacji na konkretny dzień i godzinę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l-PL" sz="1600" dirty="0">
                <a:latin typeface="+mn-lt"/>
                <a:cs typeface="Arial" charset="0"/>
              </a:rPr>
              <a:t>Sprawdzanie dostępności publikacji w najbliższej </a:t>
            </a:r>
            <a:r>
              <a:rPr lang="pl-PL" sz="1600" dirty="0">
                <a:latin typeface="+mn-lt"/>
                <a:cs typeface="Arial" charset="0"/>
              </a:rPr>
              <a:t>bibliotece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l-PL" sz="1600" dirty="0">
                <a:latin typeface="+mn-lt"/>
                <a:cs typeface="Arial" charset="0"/>
              </a:rPr>
              <a:t>Dostęp do 676 tys. publikacji, w tym 267 tys. publikacji chronionych prawem autorskim (stan na 9.04.2015)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l-PL" sz="1600" dirty="0">
                <a:latin typeface="+mn-lt"/>
                <a:cs typeface="Arial" charset="0"/>
              </a:rPr>
              <a:t>Codziennie serwis powiększa się o 1500-2000 publikacji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pl-PL" sz="1600" dirty="0">
              <a:latin typeface="+mn-lt"/>
              <a:cs typeface="Arial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pl-PL" sz="1600" dirty="0">
              <a:latin typeface="+mn-lt"/>
              <a:cs typeface="Arial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pl-PL" sz="1600" dirty="0">
              <a:latin typeface="+mn-lt"/>
              <a:cs typeface="Arial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pl-PL" sz="1600" dirty="0"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pl-PL" sz="1600" dirty="0">
              <a:latin typeface="+mn-lt"/>
              <a:cs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endParaRPr lang="pl-PL" sz="1600" dirty="0">
              <a:latin typeface="+mn-lt"/>
              <a:cs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endParaRPr lang="pl-PL" sz="1600" dirty="0">
              <a:latin typeface="+mn-lt"/>
              <a:cs typeface="Arial" charset="0"/>
            </a:endParaRPr>
          </a:p>
        </p:txBody>
      </p:sp>
      <p:pic>
        <p:nvPicPr>
          <p:cNvPr id="17413" name="Picture 7" descr="szan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341438"/>
            <a:ext cx="307975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4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642938"/>
          </a:xfrm>
        </p:spPr>
        <p:txBody>
          <a:bodyPr/>
          <a:lstStyle/>
          <a:p>
            <a:pPr eaLnBrk="1" hangingPunct="1"/>
            <a:r>
              <a:rPr lang="pl-PL" altLang="pl-PL" sz="4000" smtClean="0"/>
              <a:t>Zasoby wypożyczalni ACADEMICA</a:t>
            </a:r>
            <a:endParaRPr lang="de-CH" altLang="pl-PL" sz="4000" smtClean="0"/>
          </a:p>
        </p:txBody>
      </p:sp>
      <p:sp>
        <p:nvSpPr>
          <p:cNvPr id="19459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BD9E31C-2FEB-4B8D-A030-42D394E9AE24}" type="slidenum">
              <a:rPr lang="de-CH" altLang="pl-PL" sz="18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de-CH" altLang="pl-PL" sz="18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60" name="Rechteck 1"/>
          <p:cNvSpPr>
            <a:spLocks noChangeArrowheads="1"/>
          </p:cNvSpPr>
          <p:nvPr/>
        </p:nvSpPr>
        <p:spPr bwMode="auto">
          <a:xfrm>
            <a:off x="5724525" y="1274763"/>
            <a:ext cx="3043238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l-PL" altLang="pl-PL" sz="160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1600"/>
              <a:t>Zasoby skanowane ze  zbiorów Biblioteki Narodowej oraz nadsyłane jako egzemplarz obowiązkowy publikacji elektronicznych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1600"/>
              <a:t>Wszystkie typy zbiorów bibliotecznych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1600"/>
              <a:t>Wszystkie dziedziny wiedzy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1600"/>
              <a:t>Planowana jest  digitalizacja współczesnych publikacji popularno-naukowych oraz literatury pięknej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l-PL" altLang="pl-PL" sz="16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l-PL" altLang="pl-PL" sz="1600">
              <a:latin typeface="Cambria" panose="020405030504060302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l-PL" altLang="pl-PL" sz="16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16013" y="1901825"/>
            <a:ext cx="4392612" cy="3284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ISPRING_RESOURCE_FOLDER" val="C:\Users\Inscripte\Pictures\Prezentacje\Citavi_3_Introduction\"/>
  <p:tag name="ISPRING_PRESENTATION_PATH" val="C:\Users\Inscripte\Pictures\Prezentacje\Citavi_3_Introduction.pptx"/>
  <p:tag name="ISPRING_UUID" val="{4BB384E5-9181-465B-8458-EAB407F9DE07}"/>
  <p:tag name="ISPRING_PRESENTATION_INFO" val="&lt;?xml version=&quot;1.0&quot; encoding=&quot;UTF-8&quot; standalone=&quot;no&quot; ?&gt;&#10;&lt;presentation&gt;&#10;&#10;  &lt;slides&gt;&#10;    &lt;slide duration=&quot;9970&quot; id=&quot;{1F82B344-99E7-49F9-80C7-6CC25CADF526}&quot; pptId=&quot;256&quot; transitionDuration=&quot;500&quot;/&gt;&#10;    &lt;slide duration=&quot;17814&quot; id=&quot;{4C770F61-9880-4602-9332-1A5D29C30AA3}&quot; pptId=&quot;346&quot; transitionDuration=&quot;500&quot;/&gt;&#10;    &lt;slide duration=&quot;1289&quot; id=&quot;{14066029-13A2-4554-A5DE-32341F402246}&quot; pptId=&quot;347&quot; transitionDuration=&quot;500&quot;/&gt;&#10;    &lt;slide duration=&quot;1&quot; id=&quot;{29FD4FF0-3432-4B52-9E10-6D3494F00FA0}&quot; pptId=&quot;362&quot; transitionDuration=&quot;500&quot;/&gt;&#10;    &lt;slide duration=&quot;1&quot; id=&quot;{4ACFA22B-4A24-49EF-B6B1-F94DABD045A4}&quot; pptId=&quot;357&quot; transitionDuration=&quot;500&quot;/&gt;&#10;    &lt;slide duration=&quot;1&quot; id=&quot;{634FE4A5-77CC-4337-B3AE-AD2C6A0DF07F}&quot; pptId=&quot;363&quot; transitionDuration=&quot;500&quot;/&gt;&#10;    &lt;slide duration=&quot;1&quot; id=&quot;{F9B84617-BD23-415B-A8AD-6881B4589C37}&quot; pptId=&quot;349&quot; transitionDuration=&quot;500&quot;/&gt;&#10;    &lt;slide duration=&quot;1&quot; id=&quot;{D7AE94BC-3C09-4247-BC63-A2E779050D46}&quot; pptId=&quot;350&quot; transitionDuration=&quot;500&quot;/&gt;&#10;    &lt;slide duration=&quot;1&quot; id=&quot;{C217C07F-9392-405A-9390-77CFDC1E2CCA}&quot; pptId=&quot;348&quot; transitionDuration=&quot;500&quot;/&gt;&#10;    &lt;slide duration=&quot;1&quot; id=&quot;{C828CCA7-2077-42BE-B85C-705149555241}&quot; pptId=&quot;358&quot; transitionDuration=&quot;500&quot;/&gt;&#10;    &lt;slide duration=&quot;1&quot; id=&quot;{E35E781E-E31D-4DD4-B180-D188BF3AAEEC}&quot; pptId=&quot;359&quot; transitionDuration=&quot;500&quot;/&gt;&#10;    &lt;slide duration=&quot;1&quot; id=&quot;{DDE9FF2B-75FF-4233-89DA-A4FAA34820AA}&quot; pptId=&quot;361&quot; transitionDuration=&quot;500&quot;/&gt;&#10;  &lt;/slides&gt;&#10;&#10;  &lt;narration&gt;&#10;    &lt;videoTracks&gt;&#10;      &lt;videoTrack duration=&quot;11956&quot; muted=&quot;false&quot; slideId=&quot;{1F82B344-99E7-49F9-80C7-6CC25CADF526}&quot; startTime=&quot;0&quot; volume=&quot;1&quot;&gt;&#10;        &lt;file modifyTime=&quot;2012-08-30T09:34:38&quot; size=&quot;18960166&quot;&gt;&#10;          &lt;path full=&quot;C:\Users\Inscripte\Pictures\Prezentacje\Citavi_3_Introduction\video\Thu Aug 30 11-34-25 2012.mkv&quot; relative=&quot;Citavi_3_Introduction\video\Thu Aug 30 11-34-25 2012.mkv&quot; resource=&quot;Thu Aug 30 11-34-25 2012.mkv&quot;/&gt;&#10;        &lt;/file&gt;&#10;        &lt;trim end=&quot;1486&quot; start=&quot;0&quot;/&gt;&#10;        &lt;video height=&quot;480&quot; width=&quot;640&quot;/&gt;&#10;        &lt;audio channels=&quot;2&quot; sampleRate=&quot;44100&quot;/&gt;&#10;      &lt;/videoTrack&gt;&#10;      &lt;videoTrack duration=&quot;19145&quot; muted=&quot;false&quot; slideId=&quot;{4C770F61-9880-4602-9332-1A5D29C30AA3}&quot; startTime=&quot;0&quot; volume=&quot;1&quot;&gt;&#10;        &lt;file modifyTime=&quot;2012-08-30T09:34:58&quot; size=&quot;31365911&quot;&gt;&#10;          &lt;path full=&quot;C:\Users\Inscripte\Pictures\Prezentacje\Citavi_3_Introduction\video\Thu Aug 30 11-34-38 2012.mkv&quot; relative=&quot;Citavi_3_Introduction\video\Thu Aug 30 11-34-38 2012.mkv&quot; resource=&quot;Thu Aug 30 11-34-38 2012.mkv&quot;/&gt;&#10;        &lt;/file&gt;&#10;        &lt;trim end=&quot;831&quot; start=&quot;0&quot;/&gt;&#10;        &lt;video height=&quot;480&quot; width=&quot;640&quot;/&gt;&#10;        &lt;audio channels=&quot;2&quot; sampleRate=&quot;44100&quot;/&gt;&#10;      &lt;/videoTrack&gt;&#10;      &lt;videoTrack duration=&quot;2622&quot; muted=&quot;false&quot; slideId=&quot;{14066029-13A2-4554-A5DE-32341F402246}&quot; startTime=&quot;0&quot; volume=&quot;1&quot;&gt;&#10;        &lt;file modifyTime=&quot;2012-08-30T09:35:01&quot; size=&quot;3298300&quot;&gt;&#10;          &lt;path full=&quot;C:\Users\Inscripte\Pictures\Prezentacje\Citavi_3_Introduction\video\Thu Aug 30 11-34-58 2012.mkv&quot; relative=&quot;Citavi_3_Introduction\video\Thu Aug 30 11-34-58 2012.mkv&quot; resource=&quot;Thu Aug 30 11-34-58 2012.mkv&quot;/&gt;&#10;        &lt;/file&gt;&#10;        &lt;trim end=&quot;833&quot; start=&quot;0&quot;/&gt;&#10;        &lt;video height=&quot;480&quot; width=&quot;640&quot;/&gt;&#10;        &lt;audio channels=&quot;2&quot; sampleRate=&quot;44100&quot;/&gt;&#10;      &lt;/videoTrack&gt;&#10;    &lt;/videoTracks&gt;&#10;  &lt;/narration&gt;&#10;&#10;&lt;/presentation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4ACFA22B-4A24-49EF-B6B1-F94DABD045A4}"/>
  <p:tag name="GENSWF_ADVANCE_TIME" val="0.001"/>
  <p:tag name="TIMING" val="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4ACFA22B-4A24-49EF-B6B1-F94DABD045A4}"/>
  <p:tag name="GENSWF_ADVANCE_TIME" val="0.001"/>
  <p:tag name="TIMING" val="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4ACFA22B-4A24-49EF-B6B1-F94DABD045A4}"/>
  <p:tag name="GENSWF_ADVANCE_TIME" val="0.001"/>
  <p:tag name="TIMING" val=""/>
  <p:tag name="ISPRING_CUSTOM_TIMING_USED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4ACFA22B-4A24-49EF-B6B1-F94DABD045A4}"/>
  <p:tag name="GENSWF_ADVANCE_TIME" val="0.001"/>
  <p:tag name="TIMING" val=""/>
  <p:tag name="ISPRING_CUSTOM_TIMING_US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14066029-13A2-4554-A5DE-32341F402246}"/>
  <p:tag name="GENSWF_ADVANCE_TIME" val="1.289"/>
  <p:tag name="TIMING" val="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1F82B344-99E7-49F9-80C7-6CC25CADF526}"/>
  <p:tag name="GENSWF_ADVANCE_TIME" val="9.97"/>
  <p:tag name="TIMING" val="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4C770F61-9880-4602-9332-1A5D29C30AA3}"/>
  <p:tag name="GENSWF_ADVANCE_TIME" val="17.814"/>
  <p:tag name="TIMING" val="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4C770F61-9880-4602-9332-1A5D29C30AA3}"/>
  <p:tag name="GENSWF_ADVANCE_TIME" val="17.814"/>
  <p:tag name="TIMING" val="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14066029-13A2-4554-A5DE-32341F402246}"/>
  <p:tag name="GENSWF_ADVANCE_TIME" val="1.289"/>
  <p:tag name="TIMING" val="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14066029-13A2-4554-A5DE-32341F402246}"/>
  <p:tag name="GENSWF_ADVANCE_TIME" val="1.289"/>
  <p:tag name="TIMING" val="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4ACFA22B-4A24-49EF-B6B1-F94DABD045A4}"/>
  <p:tag name="GENSWF_ADVANCE_TIME" val="0.001"/>
  <p:tag name="TIMING" val="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14066029-13A2-4554-A5DE-32341F402246}"/>
  <p:tag name="GENSWF_ADVANCE_TIME" val="1.289"/>
  <p:tag name="TIMING" val="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14066029-13A2-4554-A5DE-32341F402246}"/>
  <p:tag name="GENSWF_ADVANCE_TIME" val="1.289"/>
  <p:tag name="TIMING" val=""/>
  <p:tag name="ISPRING_CUSTOM_TIMING_USED" val="1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1203</TotalTime>
  <Words>429</Words>
  <Application>Microsoft Office PowerPoint</Application>
  <PresentationFormat>Pokaz na ekranie (4:3)</PresentationFormat>
  <Paragraphs>135</Paragraphs>
  <Slides>22</Slides>
  <Notes>14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  <vt:variant>
        <vt:lpstr>Pokazy niestandardowe</vt:lpstr>
      </vt:variant>
      <vt:variant>
        <vt:i4>6</vt:i4>
      </vt:variant>
    </vt:vector>
  </HeadingPairs>
  <TitlesOfParts>
    <vt:vector size="35" baseType="lpstr">
      <vt:lpstr>Arial</vt:lpstr>
      <vt:lpstr>Calibri Light</vt:lpstr>
      <vt:lpstr>Calibri</vt:lpstr>
      <vt:lpstr>Cambria</vt:lpstr>
      <vt:lpstr>Wingdings</vt:lpstr>
      <vt:lpstr>Book Antiqua</vt:lpstr>
      <vt:lpstr>Motyw pakietu Office</vt:lpstr>
      <vt:lpstr> Academica System międzybibliotecznych wypożyczeń elektronicznych Academica i jego rola w bibliotekach publicznych</vt:lpstr>
      <vt:lpstr>Tradycyjne wypożyczanie międzybiblioteczne</vt:lpstr>
      <vt:lpstr>Elektroniczne wypożyczanie międzybiblioteczne</vt:lpstr>
      <vt:lpstr>Czym jest ACADEMICA?</vt:lpstr>
      <vt:lpstr>Czym nie jest ACADEMICA?</vt:lpstr>
      <vt:lpstr>Dlaczego w Academice są publikacje z domeny publicznej?</vt:lpstr>
      <vt:lpstr>Kwestie prawne</vt:lpstr>
      <vt:lpstr>Możliwości serwisu</vt:lpstr>
      <vt:lpstr>Zasoby wypożyczalni ACADEMICA</vt:lpstr>
      <vt:lpstr>Trzy interfejsy dostępowe</vt:lpstr>
      <vt:lpstr>Interfejs publiczny</vt:lpstr>
      <vt:lpstr>Wyniki wyszukiwania</vt:lpstr>
      <vt:lpstr>Wyszukiwanie pełnotekstowe</vt:lpstr>
      <vt:lpstr>Rezerwacja</vt:lpstr>
      <vt:lpstr>Wyszukiwanie bibliotek</vt:lpstr>
      <vt:lpstr>Interfejs terminalowy</vt:lpstr>
      <vt:lpstr>Pełen dostęp do publikacji</vt:lpstr>
      <vt:lpstr>Interfejs bibliotekarza</vt:lpstr>
      <vt:lpstr>Administracja Academiką</vt:lpstr>
      <vt:lpstr>Przystąpienie do systemu Academica</vt:lpstr>
      <vt:lpstr>Zalety Academiki dla bibliotek publicznych</vt:lpstr>
      <vt:lpstr>Prezentacja programu PowerPoint</vt:lpstr>
      <vt:lpstr>Studierende</vt:lpstr>
      <vt:lpstr>Studierende (+ Übung)</vt:lpstr>
      <vt:lpstr>WissenschaflterInnen</vt:lpstr>
      <vt:lpstr>WissenschaftlerInnen (+ Übung)</vt:lpstr>
      <vt:lpstr>MultiplikatorInnen</vt:lpstr>
      <vt:lpstr>MultiplikatorInnen (+ Übung)</vt:lpstr>
    </vt:vector>
  </TitlesOfParts>
  <Company>Inscripte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Academica Nowy wymiar wypożyczeń międzybibliotecznych</dc:title>
  <dc:creator>Katarzyna Ślaska</dc:creator>
  <cp:lastModifiedBy>Katarzyna Ślaska</cp:lastModifiedBy>
  <cp:revision>161</cp:revision>
  <cp:lastPrinted>2015-04-16T06:48:25Z</cp:lastPrinted>
  <dcterms:created xsi:type="dcterms:W3CDTF">2010-08-10T05:53:45Z</dcterms:created>
  <dcterms:modified xsi:type="dcterms:W3CDTF">2015-04-16T08:14:06Z</dcterms:modified>
</cp:coreProperties>
</file>