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slides/slide99.xml" ContentType="application/vnd.openxmlformats-officedocument.presentationml.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quickStyle20.xml" ContentType="application/vnd.openxmlformats-officedocument.drawingml.diagramStyle+xml"/>
  <Override PartName="/ppt/diagrams/colors27.xml" ContentType="application/vnd.openxmlformats-officedocument.drawingml.diagramColors+xml"/>
  <Override PartName="/ppt/diagrams/drawing21.xml" ContentType="application/vnd.ms-office.drawingml.diagramDrawing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diagrams/colors4.xml" ContentType="application/vnd.openxmlformats-officedocument.drawingml.diagramColors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layout20.xml" ContentType="application/vnd.openxmlformats-officedocument.drawingml.diagramLayout+xml"/>
  <Default Extension="png" ContentType="image/png"/>
  <Override PartName="/ppt/diagrams/drawing3.xml" ContentType="application/vnd.ms-office.drawingml.diagramDrawing+xml"/>
  <Override PartName="/ppt/slides/slide55.xml" ContentType="application/vnd.openxmlformats-officedocument.presentationml.slide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layout18.xml" ContentType="application/vnd.openxmlformats-officedocument.drawingml.diagramLayout+xml"/>
  <Override PartName="/ppt/diagrams/quickStyle25.xml" ContentType="application/vnd.openxmlformats-officedocument.drawingml.diagramStyle+xml"/>
  <Override PartName="/ppt/diagrams/drawing15.xml" ContentType="application/vnd.ms-office.drawingml.diagramDrawing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25.xml" ContentType="application/vnd.openxmlformats-officedocument.drawingml.diagramLayout+xml"/>
  <Override PartName="/ppt/diagrams/drawing8.xml" ContentType="application/vnd.ms-office.drawingml.diagramDrawing+xml"/>
  <Override PartName="/ppt/slides/slide89.xml" ContentType="application/vnd.openxmlformats-officedocument.presentationml.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11.xml" ContentType="application/vnd.ms-office.drawingml.diagramDrawing+xml"/>
  <Override PartName="/ppt/diagrams/drawing22.xml" ContentType="application/vnd.ms-office.drawingml.diagramDrawing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ppt/diagrams/colors24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diagrams/drawing27.xml" ContentType="application/vnd.ms-office.drawingml.diagramDrawing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layout19.xml" ContentType="application/vnd.openxmlformats-officedocument.drawingml.diagramLayout+xml"/>
  <Override PartName="/ppt/diagrams/drawing16.xml" ContentType="application/vnd.ms-office.drawingml.diagramDrawing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22.xml" ContentType="application/vnd.openxmlformats-officedocument.drawingml.diagramStyle+xml"/>
  <Override PartName="/ppt/diagrams/layout26.xml" ContentType="application/vnd.openxmlformats-officedocument.drawingml.diagramLayout+xml"/>
  <Override PartName="/ppt/diagrams/drawing9.xml" ContentType="application/vnd.ms-office.drawingml.diagramDrawing+xml"/>
  <Override PartName="/ppt/diagrams/drawing23.xml" ContentType="application/vnd.ms-office.drawingml.diagramDrawing+xml"/>
  <Override PartName="/ppt/slides/slide79.xml" ContentType="application/vnd.openxmlformats-officedocument.presentationml.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layout22.xml" ContentType="application/vnd.openxmlformats-officedocument.drawingml.diagramLayout+xml"/>
  <Override PartName="/ppt/diagrams/colors25.xml" ContentType="application/vnd.openxmlformats-officedocument.drawingml.diagramColors+xml"/>
  <Override PartName="/ppt/diagrams/data27.xml" ContentType="application/vnd.openxmlformats-officedocument.drawingml.diagramData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quickStyle27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layout27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diagrams/drawing13.xml" ContentType="application/vnd.ms-office.drawingml.diagramDrawing+xml"/>
  <Override PartName="/ppt/slides/slide98.xml" ContentType="application/vnd.openxmlformats-officedocument.presentationml.slide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diagrams/drawing20.xml" ContentType="application/vnd.ms-office.drawingml.diagramDrawing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diagrams/data17.xml" ContentType="application/vnd.openxmlformats-officedocument.drawingml.diagramData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drawing19.xml" ContentType="application/vnd.ms-office.drawingml.diagramDrawing+xml"/>
  <Override PartName="/ppt/slides/slide51.xml" ContentType="application/vnd.openxmlformats-officedocument.presentationml.slide+xml"/>
  <Override PartName="/ppt/diagrams/quickStyle18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7" r:id="rId2"/>
    <p:sldId id="308" r:id="rId3"/>
    <p:sldId id="309" r:id="rId4"/>
    <p:sldId id="310" r:id="rId5"/>
    <p:sldId id="311" r:id="rId6"/>
    <p:sldId id="317" r:id="rId7"/>
    <p:sldId id="318" r:id="rId8"/>
    <p:sldId id="294" r:id="rId9"/>
    <p:sldId id="307" r:id="rId10"/>
    <p:sldId id="295" r:id="rId11"/>
    <p:sldId id="305" r:id="rId12"/>
    <p:sldId id="306" r:id="rId13"/>
    <p:sldId id="304" r:id="rId14"/>
    <p:sldId id="313" r:id="rId15"/>
    <p:sldId id="363" r:id="rId16"/>
    <p:sldId id="344" r:id="rId17"/>
    <p:sldId id="343" r:id="rId18"/>
    <p:sldId id="314" r:id="rId19"/>
    <p:sldId id="258" r:id="rId20"/>
    <p:sldId id="315" r:id="rId21"/>
    <p:sldId id="345" r:id="rId22"/>
    <p:sldId id="260" r:id="rId23"/>
    <p:sldId id="261" r:id="rId24"/>
    <p:sldId id="262" r:id="rId25"/>
    <p:sldId id="265" r:id="rId26"/>
    <p:sldId id="263" r:id="rId27"/>
    <p:sldId id="264" r:id="rId28"/>
    <p:sldId id="339" r:id="rId29"/>
    <p:sldId id="266" r:id="rId30"/>
    <p:sldId id="267" r:id="rId31"/>
    <p:sldId id="272" r:id="rId32"/>
    <p:sldId id="274" r:id="rId33"/>
    <p:sldId id="275" r:id="rId34"/>
    <p:sldId id="276" r:id="rId35"/>
    <p:sldId id="302" r:id="rId36"/>
    <p:sldId id="303" r:id="rId37"/>
    <p:sldId id="277" r:id="rId38"/>
    <p:sldId id="278" r:id="rId39"/>
    <p:sldId id="347" r:id="rId40"/>
    <p:sldId id="369" r:id="rId41"/>
    <p:sldId id="348" r:id="rId42"/>
    <p:sldId id="370" r:id="rId43"/>
    <p:sldId id="346" r:id="rId44"/>
    <p:sldId id="292" r:id="rId45"/>
    <p:sldId id="288" r:id="rId46"/>
    <p:sldId id="289" r:id="rId47"/>
    <p:sldId id="290" r:id="rId48"/>
    <p:sldId id="365" r:id="rId49"/>
    <p:sldId id="364" r:id="rId50"/>
    <p:sldId id="371" r:id="rId51"/>
    <p:sldId id="316" r:id="rId52"/>
    <p:sldId id="281" r:id="rId53"/>
    <p:sldId id="366" r:id="rId54"/>
    <p:sldId id="368" r:id="rId55"/>
    <p:sldId id="367" r:id="rId56"/>
    <p:sldId id="282" r:id="rId57"/>
    <p:sldId id="283" r:id="rId58"/>
    <p:sldId id="284" r:id="rId59"/>
    <p:sldId id="285" r:id="rId60"/>
    <p:sldId id="286" r:id="rId61"/>
    <p:sldId id="287" r:id="rId62"/>
    <p:sldId id="323" r:id="rId63"/>
    <p:sldId id="291" r:id="rId64"/>
    <p:sldId id="293" r:id="rId65"/>
    <p:sldId id="324" r:id="rId66"/>
    <p:sldId id="325" r:id="rId67"/>
    <p:sldId id="319" r:id="rId68"/>
    <p:sldId id="320" r:id="rId69"/>
    <p:sldId id="322" r:id="rId70"/>
    <p:sldId id="321" r:id="rId71"/>
    <p:sldId id="296" r:id="rId72"/>
    <p:sldId id="297" r:id="rId73"/>
    <p:sldId id="352" r:id="rId74"/>
    <p:sldId id="358" r:id="rId75"/>
    <p:sldId id="357" r:id="rId76"/>
    <p:sldId id="359" r:id="rId77"/>
    <p:sldId id="360" r:id="rId78"/>
    <p:sldId id="336" r:id="rId79"/>
    <p:sldId id="337" r:id="rId80"/>
    <p:sldId id="338" r:id="rId81"/>
    <p:sldId id="299" r:id="rId82"/>
    <p:sldId id="300" r:id="rId83"/>
    <p:sldId id="335" r:id="rId84"/>
    <p:sldId id="342" r:id="rId85"/>
    <p:sldId id="334" r:id="rId86"/>
    <p:sldId id="349" r:id="rId87"/>
    <p:sldId id="351" r:id="rId88"/>
    <p:sldId id="350" r:id="rId89"/>
    <p:sldId id="326" r:id="rId90"/>
    <p:sldId id="327" r:id="rId91"/>
    <p:sldId id="328" r:id="rId92"/>
    <p:sldId id="329" r:id="rId93"/>
    <p:sldId id="354" r:id="rId94"/>
    <p:sldId id="353" r:id="rId95"/>
    <p:sldId id="330" r:id="rId96"/>
    <p:sldId id="331" r:id="rId97"/>
    <p:sldId id="332" r:id="rId98"/>
    <p:sldId id="333" r:id="rId99"/>
    <p:sldId id="341" r:id="rId100"/>
    <p:sldId id="340" r:id="rId101"/>
    <p:sldId id="356" r:id="rId102"/>
    <p:sldId id="355" r:id="rId103"/>
    <p:sldId id="361" r:id="rId104"/>
    <p:sldId id="362" r:id="rId105"/>
    <p:sldId id="301" r:id="rId106"/>
    <p:sldId id="372" r:id="rId10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4B38"/>
    <a:srgbClr val="4D4D4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84" autoAdjust="0"/>
    <p:restoredTop sz="94676" autoAdjust="0"/>
  </p:normalViewPr>
  <p:slideViewPr>
    <p:cSldViewPr>
      <p:cViewPr varScale="1">
        <p:scale>
          <a:sx n="106" d="100"/>
          <a:sy n="106" d="100"/>
        </p:scale>
        <p:origin x="-165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68.jpe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9.jpe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9.jpe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3.jpe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8.jpe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jpe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jpeg"/></Relationships>
</file>

<file path=ppt/diagrams/_rels/data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jpeg"/></Relationships>
</file>

<file path=ppt/diagrams/_rels/data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jpeg"/></Relationships>
</file>

<file path=ppt/diagrams/_rels/data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_rels/data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jpeg"/></Relationships>
</file>

<file path=ppt/diagrams/_rels/data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image" Target="../media/image126.jpeg"/></Relationships>
</file>

<file path=ppt/diagrams/_rels/data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jpeg"/></Relationships>
</file>

<file path=ppt/diagrams/_rels/data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jpeg"/></Relationships>
</file>

<file path=ppt/diagrams/_rels/data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jpeg"/></Relationships>
</file>

<file path=ppt/diagrams/_rels/data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4.jpeg"/></Relationships>
</file>

<file path=ppt/diagrams/_rels/data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image" Target="../media/image146.jpeg"/></Relationships>
</file>

<file path=ppt/diagrams/_rels/data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5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2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5.jpe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91.jpeg"/></Relationships>
</file>

<file path=ppt/diagrams/_rels/drawing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61.jpeg"/></Relationships>
</file>

<file path=ppt/diagrams/_rels/drawing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5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7DC8CC-8C46-4964-B6DC-E77203906D5F}" type="doc">
      <dgm:prSet loTypeId="urn:microsoft.com/office/officeart/2008/layout/AlternatingPictureBlocks" loCatId="picture" qsTypeId="urn:microsoft.com/office/officeart/2005/8/quickstyle/simple1" qsCatId="simple" csTypeId="urn:microsoft.com/office/officeart/2005/8/colors/accent1_2" csCatId="accent1" phldr="1"/>
      <dgm:spPr/>
    </dgm:pt>
    <dgm:pt modelId="{0C53E40D-050D-41B5-BA26-4AFCC1A7B1CF}">
      <dgm:prSet phldrT="[Tekst]"/>
      <dgm:spPr/>
      <dgm:t>
        <a:bodyPr/>
        <a:lstStyle/>
        <a:p>
          <a:r>
            <a:rPr lang="pl-PL" dirty="0" smtClean="0"/>
            <a:t>Przedszkolaki</a:t>
          </a:r>
          <a:r>
            <a:rPr lang="pl-PL" baseline="0" dirty="0" smtClean="0"/>
            <a:t> pomagają </a:t>
          </a:r>
        </a:p>
        <a:p>
          <a:r>
            <a:rPr lang="pl-PL" baseline="0" dirty="0" smtClean="0"/>
            <a:t>w przeprowadzce</a:t>
          </a:r>
          <a:endParaRPr lang="pl-PL" dirty="0"/>
        </a:p>
      </dgm:t>
    </dgm:pt>
    <dgm:pt modelId="{9DF61F03-8EE8-49E6-BA7B-D745FD6AE18D}" type="parTrans" cxnId="{A2054C5F-A2BA-445F-A3A4-40E0D744CD69}">
      <dgm:prSet/>
      <dgm:spPr/>
      <dgm:t>
        <a:bodyPr/>
        <a:lstStyle/>
        <a:p>
          <a:endParaRPr lang="pl-PL"/>
        </a:p>
      </dgm:t>
    </dgm:pt>
    <dgm:pt modelId="{1925F178-82DE-4D86-969A-E65EE5E59EBE}" type="sibTrans" cxnId="{A2054C5F-A2BA-445F-A3A4-40E0D744CD69}">
      <dgm:prSet/>
      <dgm:spPr/>
      <dgm:t>
        <a:bodyPr/>
        <a:lstStyle/>
        <a:p>
          <a:endParaRPr lang="pl-PL"/>
        </a:p>
      </dgm:t>
    </dgm:pt>
    <dgm:pt modelId="{E1FFB086-62DC-4C9D-A86C-700D87153923}" type="pres">
      <dgm:prSet presAssocID="{277DC8CC-8C46-4964-B6DC-E77203906D5F}" presName="linearFlow" presStyleCnt="0">
        <dgm:presLayoutVars>
          <dgm:dir/>
          <dgm:resizeHandles val="exact"/>
        </dgm:presLayoutVars>
      </dgm:prSet>
      <dgm:spPr/>
    </dgm:pt>
    <dgm:pt modelId="{A990173E-FC62-4557-9565-6C0EA1E8F635}" type="pres">
      <dgm:prSet presAssocID="{0C53E40D-050D-41B5-BA26-4AFCC1A7B1CF}" presName="comp" presStyleCnt="0"/>
      <dgm:spPr/>
    </dgm:pt>
    <dgm:pt modelId="{779CA73D-6F7C-4889-86E3-64D318B212D6}" type="pres">
      <dgm:prSet presAssocID="{0C53E40D-050D-41B5-BA26-4AFCC1A7B1CF}" presName="rect2" presStyleLbl="node1" presStyleIdx="0" presStyleCnt="1" custScaleX="62570" custScaleY="35392" custLinFactNeighborX="-14304" custLinFactNeighborY="-9551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4B69668-332C-4B4E-8135-673AEAD5FAC7}" type="pres">
      <dgm:prSet presAssocID="{0C53E40D-050D-41B5-BA26-4AFCC1A7B1CF}" presName="rect1" presStyleLbl="lnNode1" presStyleIdx="0" presStyleCnt="1" custScaleX="88170" custScaleY="85913" custLinFactNeighborX="16813" custLinFactNeighborY="-7025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1000" b="-11000"/>
          </a:stretch>
        </a:blipFill>
      </dgm:spPr>
      <dgm:extLst>
        <a:ext uri="{E40237B7-FDA0-4F09-8148-C483321AD2D9}">
          <dgm14:cNvPr xmlns:dgm14="http://schemas.microsoft.com/office/drawing/2010/diagram" xmlns="" id="0" name="" descr="C:\Users\użytkownik\Desktop\Dziecięca\dzieci\zdjęcia do prezentacji o Ani\IMG_0057.JPG"/>
        </a:ext>
      </dgm:extLst>
    </dgm:pt>
  </dgm:ptLst>
  <dgm:cxnLst>
    <dgm:cxn modelId="{08C04A75-9FF1-4F44-B0A3-F4B16E9C9F40}" type="presOf" srcId="{0C53E40D-050D-41B5-BA26-4AFCC1A7B1CF}" destId="{779CA73D-6F7C-4889-86E3-64D318B212D6}" srcOrd="0" destOrd="0" presId="urn:microsoft.com/office/officeart/2008/layout/AlternatingPictureBlocks"/>
    <dgm:cxn modelId="{A2054C5F-A2BA-445F-A3A4-40E0D744CD69}" srcId="{277DC8CC-8C46-4964-B6DC-E77203906D5F}" destId="{0C53E40D-050D-41B5-BA26-4AFCC1A7B1CF}" srcOrd="0" destOrd="0" parTransId="{9DF61F03-8EE8-49E6-BA7B-D745FD6AE18D}" sibTransId="{1925F178-82DE-4D86-969A-E65EE5E59EBE}"/>
    <dgm:cxn modelId="{75298C08-8DC0-4221-9F37-DE271F7D6538}" type="presOf" srcId="{277DC8CC-8C46-4964-B6DC-E77203906D5F}" destId="{E1FFB086-62DC-4C9D-A86C-700D87153923}" srcOrd="0" destOrd="0" presId="urn:microsoft.com/office/officeart/2008/layout/AlternatingPictureBlocks"/>
    <dgm:cxn modelId="{44E8D778-FA9B-46E0-9263-3CA10F411C79}" type="presParOf" srcId="{E1FFB086-62DC-4C9D-A86C-700D87153923}" destId="{A990173E-FC62-4557-9565-6C0EA1E8F635}" srcOrd="0" destOrd="0" presId="urn:microsoft.com/office/officeart/2008/layout/AlternatingPictureBlocks"/>
    <dgm:cxn modelId="{7009EAF2-23B9-4169-A470-BF1D8E66DB3A}" type="presParOf" srcId="{A990173E-FC62-4557-9565-6C0EA1E8F635}" destId="{779CA73D-6F7C-4889-86E3-64D318B212D6}" srcOrd="0" destOrd="0" presId="urn:microsoft.com/office/officeart/2008/layout/AlternatingPictureBlocks"/>
    <dgm:cxn modelId="{CB932369-A2A8-4158-B128-0A647C2D9D59}" type="presParOf" srcId="{A990173E-FC62-4557-9565-6C0EA1E8F635}" destId="{04B69668-332C-4B4E-8135-673AEAD5FAC7}" srcOrd="1" destOrd="0" presId="urn:microsoft.com/office/officeart/2008/layout/AlternatingPictureBlocks"/>
  </dgm:cxnLst>
  <dgm:bg>
    <a:blipFill>
      <a:blip xmlns:r="http://schemas.openxmlformats.org/officeDocument/2006/relationships" r:embed="rId2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0B5D4AC-34FD-4515-B293-8BEC7A3714A9}" type="doc">
      <dgm:prSet loTypeId="urn:microsoft.com/office/officeart/2005/8/layout/pList2#1" loCatId="list" qsTypeId="urn:microsoft.com/office/officeart/2005/8/quickstyle/3d1" qsCatId="3D" csTypeId="urn:microsoft.com/office/officeart/2005/8/colors/accent1_2" csCatId="accent1" phldr="1"/>
      <dgm:spPr/>
    </dgm:pt>
    <dgm:pt modelId="{38D05443-3428-46C0-AAA2-B7B329F29DD3}">
      <dgm:prSet phldrT="[Tekst]"/>
      <dgm:spPr/>
      <dgm:t>
        <a:bodyPr/>
        <a:lstStyle/>
        <a:p>
          <a:r>
            <a:rPr lang="pl-PL" dirty="0" smtClean="0"/>
            <a:t>Czytelnia Naukowa</a:t>
          </a:r>
          <a:endParaRPr lang="pl-PL" dirty="0"/>
        </a:p>
      </dgm:t>
    </dgm:pt>
    <dgm:pt modelId="{6B4D917C-BCCF-45DE-9C17-F36C7C810F3A}" type="parTrans" cxnId="{A9AE70A6-3129-4B3B-B80D-CB6FE4DB74A3}">
      <dgm:prSet/>
      <dgm:spPr/>
      <dgm:t>
        <a:bodyPr/>
        <a:lstStyle/>
        <a:p>
          <a:endParaRPr lang="pl-PL"/>
        </a:p>
      </dgm:t>
    </dgm:pt>
    <dgm:pt modelId="{48FD1ECC-AA2C-46FB-8466-7837DFFD87F2}" type="sibTrans" cxnId="{A9AE70A6-3129-4B3B-B80D-CB6FE4DB74A3}">
      <dgm:prSet/>
      <dgm:spPr/>
      <dgm:t>
        <a:bodyPr/>
        <a:lstStyle/>
        <a:p>
          <a:endParaRPr lang="pl-PL"/>
        </a:p>
      </dgm:t>
    </dgm:pt>
    <dgm:pt modelId="{642C81B2-FF0A-4D31-9337-A349FEBDD89E}" type="pres">
      <dgm:prSet presAssocID="{60B5D4AC-34FD-4515-B293-8BEC7A3714A9}" presName="Name0" presStyleCnt="0">
        <dgm:presLayoutVars>
          <dgm:dir/>
          <dgm:resizeHandles val="exact"/>
        </dgm:presLayoutVars>
      </dgm:prSet>
      <dgm:spPr/>
    </dgm:pt>
    <dgm:pt modelId="{50BC8779-29A5-493D-9F00-06925D4C22B6}" type="pres">
      <dgm:prSet presAssocID="{60B5D4AC-34FD-4515-B293-8BEC7A3714A9}" presName="bkgdShp" presStyleLbl="alignAccFollowNode1" presStyleIdx="0" presStyleCnt="1"/>
      <dgm:spPr/>
    </dgm:pt>
    <dgm:pt modelId="{9D52D566-FBA6-4098-ACC7-1B344BF4E4CD}" type="pres">
      <dgm:prSet presAssocID="{60B5D4AC-34FD-4515-B293-8BEC7A3714A9}" presName="linComp" presStyleCnt="0"/>
      <dgm:spPr/>
    </dgm:pt>
    <dgm:pt modelId="{330BE6D6-DFC8-4AEF-B9E0-D067902993CB}" type="pres">
      <dgm:prSet presAssocID="{38D05443-3428-46C0-AAA2-B7B329F29DD3}" presName="compNode" presStyleCnt="0"/>
      <dgm:spPr/>
    </dgm:pt>
    <dgm:pt modelId="{BF0E7534-FFB3-4B7C-8CA3-A571A3A6765E}" type="pres">
      <dgm:prSet presAssocID="{38D05443-3428-46C0-AAA2-B7B329F29DD3}" presName="node" presStyleLbl="node1" presStyleIdx="0" presStyleCnt="1" custScaleX="91547" custScaleY="55688" custLinFactNeighborX="-86" custLinFactNeighborY="-2106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37E77E4-CA70-4371-9269-F6BFC2A3476C}" type="pres">
      <dgm:prSet presAssocID="{38D05443-3428-46C0-AAA2-B7B329F29DD3}" presName="invisiNode" presStyleLbl="node1" presStyleIdx="0" presStyleCnt="1"/>
      <dgm:spPr/>
    </dgm:pt>
    <dgm:pt modelId="{7E4FD8C2-2553-44D7-8490-801898106D3A}" type="pres">
      <dgm:prSet presAssocID="{38D05443-3428-46C0-AAA2-B7B329F29DD3}" presName="imagNode" presStyleLbl="fgImgPlace1" presStyleIdx="0" presStyleCnt="1" custScaleX="10648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92000" b="-92000"/>
          </a:stretch>
        </a:blipFill>
      </dgm:spPr>
      <dgm:extLst>
        <a:ext uri="{E40237B7-FDA0-4F09-8148-C483321AD2D9}">
          <dgm14:cNvPr xmlns:dgm14="http://schemas.microsoft.com/office/drawing/2010/diagram" xmlns="" id="0" name="" descr="D:\Zdj ks Gubała\WP_000593.jpg"/>
        </a:ext>
      </dgm:extLst>
    </dgm:pt>
  </dgm:ptLst>
  <dgm:cxnLst>
    <dgm:cxn modelId="{0178BE96-F16B-47C4-8682-97062B6C82E1}" type="presOf" srcId="{60B5D4AC-34FD-4515-B293-8BEC7A3714A9}" destId="{642C81B2-FF0A-4D31-9337-A349FEBDD89E}" srcOrd="0" destOrd="0" presId="urn:microsoft.com/office/officeart/2005/8/layout/pList2#1"/>
    <dgm:cxn modelId="{A9AE70A6-3129-4B3B-B80D-CB6FE4DB74A3}" srcId="{60B5D4AC-34FD-4515-B293-8BEC7A3714A9}" destId="{38D05443-3428-46C0-AAA2-B7B329F29DD3}" srcOrd="0" destOrd="0" parTransId="{6B4D917C-BCCF-45DE-9C17-F36C7C810F3A}" sibTransId="{48FD1ECC-AA2C-46FB-8466-7837DFFD87F2}"/>
    <dgm:cxn modelId="{BC3B4BCD-6C3E-403D-821D-A37BC7898B0D}" type="presOf" srcId="{38D05443-3428-46C0-AAA2-B7B329F29DD3}" destId="{BF0E7534-FFB3-4B7C-8CA3-A571A3A6765E}" srcOrd="0" destOrd="0" presId="urn:microsoft.com/office/officeart/2005/8/layout/pList2#1"/>
    <dgm:cxn modelId="{86320F6B-DF7E-42F4-8AB3-0291D1B7BFFB}" type="presParOf" srcId="{642C81B2-FF0A-4D31-9337-A349FEBDD89E}" destId="{50BC8779-29A5-493D-9F00-06925D4C22B6}" srcOrd="0" destOrd="0" presId="urn:microsoft.com/office/officeart/2005/8/layout/pList2#1"/>
    <dgm:cxn modelId="{FCA5701B-09FE-4194-BC34-622C0526CEC4}" type="presParOf" srcId="{642C81B2-FF0A-4D31-9337-A349FEBDD89E}" destId="{9D52D566-FBA6-4098-ACC7-1B344BF4E4CD}" srcOrd="1" destOrd="0" presId="urn:microsoft.com/office/officeart/2005/8/layout/pList2#1"/>
    <dgm:cxn modelId="{BB7FB47B-A413-48B4-BF59-651C3B785FDB}" type="presParOf" srcId="{9D52D566-FBA6-4098-ACC7-1B344BF4E4CD}" destId="{330BE6D6-DFC8-4AEF-B9E0-D067902993CB}" srcOrd="0" destOrd="0" presId="urn:microsoft.com/office/officeart/2005/8/layout/pList2#1"/>
    <dgm:cxn modelId="{26293980-318D-434B-8668-7E144EE6DEE1}" type="presParOf" srcId="{330BE6D6-DFC8-4AEF-B9E0-D067902993CB}" destId="{BF0E7534-FFB3-4B7C-8CA3-A571A3A6765E}" srcOrd="0" destOrd="0" presId="urn:microsoft.com/office/officeart/2005/8/layout/pList2#1"/>
    <dgm:cxn modelId="{FB58F413-BDAC-450A-B127-405EBF43152D}" type="presParOf" srcId="{330BE6D6-DFC8-4AEF-B9E0-D067902993CB}" destId="{E37E77E4-CA70-4371-9269-F6BFC2A3476C}" srcOrd="1" destOrd="0" presId="urn:microsoft.com/office/officeart/2005/8/layout/pList2#1"/>
    <dgm:cxn modelId="{1CD51773-776D-4553-8C5D-995205EB88DC}" type="presParOf" srcId="{330BE6D6-DFC8-4AEF-B9E0-D067902993CB}" destId="{7E4FD8C2-2553-44D7-8490-801898106D3A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3462797-7EDE-4CE5-A4BA-044E20B0D40F}" type="doc">
      <dgm:prSet loTypeId="urn:microsoft.com/office/officeart/2008/layout/HexagonCluster" loCatId="picture" qsTypeId="urn:microsoft.com/office/officeart/2005/8/quickstyle/simple5" qsCatId="simple" csTypeId="urn:microsoft.com/office/officeart/2005/8/colors/accent1_2" csCatId="accent1" phldr="1"/>
      <dgm:spPr/>
    </dgm:pt>
    <dgm:pt modelId="{4526E32E-8DBC-406C-80EC-E3AFDC028B2B}">
      <dgm:prSet phldrT="[Tekst]"/>
      <dgm:spPr/>
      <dgm:t>
        <a:bodyPr/>
        <a:lstStyle/>
        <a:p>
          <a:r>
            <a:rPr lang="pl-PL" b="1" cap="none" spc="0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rPr>
            <a:t>Myślenicki Klub Fantastyki </a:t>
          </a:r>
          <a:endParaRPr lang="pl-PL" b="1" cap="none" spc="0" dirty="0">
            <a:ln w="10541" cmpd="sng">
              <a:prstDash val="solid"/>
            </a:ln>
            <a:effectLst/>
          </a:endParaRPr>
        </a:p>
      </dgm:t>
    </dgm:pt>
    <dgm:pt modelId="{BE82E2AD-5C33-4DC2-9E31-F6B6EFB8DE27}" type="parTrans" cxnId="{C94824CB-1D5A-417F-8134-83632E5C1970}">
      <dgm:prSet/>
      <dgm:spPr/>
      <dgm:t>
        <a:bodyPr/>
        <a:lstStyle/>
        <a:p>
          <a:endParaRPr lang="pl-PL"/>
        </a:p>
      </dgm:t>
    </dgm:pt>
    <dgm:pt modelId="{2AC818B8-FE89-49CF-89AA-8A8C7B28A7A0}" type="sibTrans" cxnId="{C94824CB-1D5A-417F-8134-83632E5C1970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xmlns="" id="0" name="" descr="C:\Users\użytkownik\Desktop\fantaści\_KPS6475.JPG"/>
        </a:ext>
      </dgm:extLst>
    </dgm:pt>
    <dgm:pt modelId="{44A96794-EB11-4211-9DE1-86877B938E97}" type="pres">
      <dgm:prSet presAssocID="{93462797-7EDE-4CE5-A4BA-044E20B0D40F}" presName="Name0" presStyleCnt="0">
        <dgm:presLayoutVars>
          <dgm:chMax val="21"/>
          <dgm:chPref val="21"/>
        </dgm:presLayoutVars>
      </dgm:prSet>
      <dgm:spPr/>
    </dgm:pt>
    <dgm:pt modelId="{CF3E77D2-D11F-4B60-9A08-DC45D1F6EF0F}" type="pres">
      <dgm:prSet presAssocID="{4526E32E-8DBC-406C-80EC-E3AFDC028B2B}" presName="text1" presStyleCnt="0"/>
      <dgm:spPr/>
    </dgm:pt>
    <dgm:pt modelId="{CF33C2AC-D7CB-4924-A303-C7A258B455B1}" type="pres">
      <dgm:prSet presAssocID="{4526E32E-8DBC-406C-80EC-E3AFDC028B2B}" presName="textRepeatNode" presStyleLbl="alignNode1" presStyleIdx="0" presStyleCnt="1" custLinFactNeighborX="-207" custLinFactNeighborY="8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A0703A6-EC80-4FCC-9864-73A589E7C5D5}" type="pres">
      <dgm:prSet presAssocID="{4526E32E-8DBC-406C-80EC-E3AFDC028B2B}" presName="textaccent1" presStyleCnt="0"/>
      <dgm:spPr/>
    </dgm:pt>
    <dgm:pt modelId="{545B350A-A24F-4AD3-B31E-9B22D297598F}" type="pres">
      <dgm:prSet presAssocID="{4526E32E-8DBC-406C-80EC-E3AFDC028B2B}" presName="accentRepeatNode" presStyleLbl="solidAlignAcc1" presStyleIdx="0" presStyleCnt="2"/>
      <dgm:spPr/>
    </dgm:pt>
    <dgm:pt modelId="{84F19D32-8825-43EF-8771-5C3789F05A9E}" type="pres">
      <dgm:prSet presAssocID="{2AC818B8-FE89-49CF-89AA-8A8C7B28A7A0}" presName="image1" presStyleCnt="0"/>
      <dgm:spPr/>
    </dgm:pt>
    <dgm:pt modelId="{1FF0477B-5428-402C-9346-AC44B0A6A4AD}" type="pres">
      <dgm:prSet presAssocID="{2AC818B8-FE89-49CF-89AA-8A8C7B28A7A0}" presName="imageRepeatNode" presStyleLbl="alignAcc1" presStyleIdx="0" presStyleCnt="1"/>
      <dgm:spPr/>
      <dgm:t>
        <a:bodyPr/>
        <a:lstStyle/>
        <a:p>
          <a:endParaRPr lang="pl-PL"/>
        </a:p>
      </dgm:t>
    </dgm:pt>
    <dgm:pt modelId="{B7AFF1C8-DAF0-447B-A218-F9AF43C67D12}" type="pres">
      <dgm:prSet presAssocID="{2AC818B8-FE89-49CF-89AA-8A8C7B28A7A0}" presName="imageaccent1" presStyleCnt="0"/>
      <dgm:spPr/>
    </dgm:pt>
    <dgm:pt modelId="{E9634911-11FE-443F-91B4-81286960B313}" type="pres">
      <dgm:prSet presAssocID="{2AC818B8-FE89-49CF-89AA-8A8C7B28A7A0}" presName="accentRepeatNode" presStyleLbl="solidAlignAcc1" presStyleIdx="1" presStyleCnt="2"/>
      <dgm:spPr/>
    </dgm:pt>
  </dgm:ptLst>
  <dgm:cxnLst>
    <dgm:cxn modelId="{61F6DB0C-63CE-48E8-9BE2-F15FB080CCEB}" type="presOf" srcId="{4526E32E-8DBC-406C-80EC-E3AFDC028B2B}" destId="{CF33C2AC-D7CB-4924-A303-C7A258B455B1}" srcOrd="0" destOrd="0" presId="urn:microsoft.com/office/officeart/2008/layout/HexagonCluster"/>
    <dgm:cxn modelId="{0135BA06-6E07-4C7A-89A4-60DCECAE97A5}" type="presOf" srcId="{93462797-7EDE-4CE5-A4BA-044E20B0D40F}" destId="{44A96794-EB11-4211-9DE1-86877B938E97}" srcOrd="0" destOrd="0" presId="urn:microsoft.com/office/officeart/2008/layout/HexagonCluster"/>
    <dgm:cxn modelId="{AE29509B-9021-4B49-A00B-36B401C35A8B}" type="presOf" srcId="{2AC818B8-FE89-49CF-89AA-8A8C7B28A7A0}" destId="{1FF0477B-5428-402C-9346-AC44B0A6A4AD}" srcOrd="0" destOrd="0" presId="urn:microsoft.com/office/officeart/2008/layout/HexagonCluster"/>
    <dgm:cxn modelId="{C94824CB-1D5A-417F-8134-83632E5C1970}" srcId="{93462797-7EDE-4CE5-A4BA-044E20B0D40F}" destId="{4526E32E-8DBC-406C-80EC-E3AFDC028B2B}" srcOrd="0" destOrd="0" parTransId="{BE82E2AD-5C33-4DC2-9E31-F6B6EFB8DE27}" sibTransId="{2AC818B8-FE89-49CF-89AA-8A8C7B28A7A0}"/>
    <dgm:cxn modelId="{AD150828-A932-4873-92B4-CE40D855AD1A}" type="presParOf" srcId="{44A96794-EB11-4211-9DE1-86877B938E97}" destId="{CF3E77D2-D11F-4B60-9A08-DC45D1F6EF0F}" srcOrd="0" destOrd="0" presId="urn:microsoft.com/office/officeart/2008/layout/HexagonCluster"/>
    <dgm:cxn modelId="{CF175862-1800-457B-BDA1-BDC74A1A19E3}" type="presParOf" srcId="{CF3E77D2-D11F-4B60-9A08-DC45D1F6EF0F}" destId="{CF33C2AC-D7CB-4924-A303-C7A258B455B1}" srcOrd="0" destOrd="0" presId="urn:microsoft.com/office/officeart/2008/layout/HexagonCluster"/>
    <dgm:cxn modelId="{CA447CBF-E442-4EA6-AA90-20289170C0B9}" type="presParOf" srcId="{44A96794-EB11-4211-9DE1-86877B938E97}" destId="{0A0703A6-EC80-4FCC-9864-73A589E7C5D5}" srcOrd="1" destOrd="0" presId="urn:microsoft.com/office/officeart/2008/layout/HexagonCluster"/>
    <dgm:cxn modelId="{E361DBD4-1B32-4FB0-8947-A10157CAF824}" type="presParOf" srcId="{0A0703A6-EC80-4FCC-9864-73A589E7C5D5}" destId="{545B350A-A24F-4AD3-B31E-9B22D297598F}" srcOrd="0" destOrd="0" presId="urn:microsoft.com/office/officeart/2008/layout/HexagonCluster"/>
    <dgm:cxn modelId="{0654E8A4-1163-46F7-B9C5-97A123FEA48D}" type="presParOf" srcId="{44A96794-EB11-4211-9DE1-86877B938E97}" destId="{84F19D32-8825-43EF-8771-5C3789F05A9E}" srcOrd="2" destOrd="0" presId="urn:microsoft.com/office/officeart/2008/layout/HexagonCluster"/>
    <dgm:cxn modelId="{41A344EF-67F0-46A2-8389-A53CC0BCD96C}" type="presParOf" srcId="{84F19D32-8825-43EF-8771-5C3789F05A9E}" destId="{1FF0477B-5428-402C-9346-AC44B0A6A4AD}" srcOrd="0" destOrd="0" presId="urn:microsoft.com/office/officeart/2008/layout/HexagonCluster"/>
    <dgm:cxn modelId="{2B021817-0259-4FF4-B2BF-C5AFB7583CB7}" type="presParOf" srcId="{44A96794-EB11-4211-9DE1-86877B938E97}" destId="{B7AFF1C8-DAF0-447B-A218-F9AF43C67D12}" srcOrd="3" destOrd="0" presId="urn:microsoft.com/office/officeart/2008/layout/HexagonCluster"/>
    <dgm:cxn modelId="{C16B7E2E-3B84-4570-8239-B0338A9FECCB}" type="presParOf" srcId="{B7AFF1C8-DAF0-447B-A218-F9AF43C67D12}" destId="{E9634911-11FE-443F-91B4-81286960B313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AFC5931-D8E4-4515-B4EB-8D6BC1E1B113}" type="doc">
      <dgm:prSet loTypeId="urn:microsoft.com/office/officeart/2005/8/layout/hProcess10#1" loCatId="process" qsTypeId="urn:microsoft.com/office/officeart/2005/8/quickstyle/simple5" qsCatId="simple" csTypeId="urn:microsoft.com/office/officeart/2005/8/colors/accent1_2" csCatId="accent1" phldr="1"/>
      <dgm:spPr/>
    </dgm:pt>
    <dgm:pt modelId="{B56DB679-4832-48E9-9D05-4DF7CB2F004D}">
      <dgm:prSet phldrT="[Tekst]" custT="1"/>
      <dgm:spPr/>
      <dgm:t>
        <a:bodyPr/>
        <a:lstStyle/>
        <a:p>
          <a:r>
            <a:rPr lang="pl-PL" sz="5300" b="1" cap="none" spc="0" dirty="0" err="1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rPr>
            <a:t>mgFoto</a:t>
          </a:r>
          <a:endParaRPr lang="pl-PL" sz="5300" b="1" cap="none" spc="0" dirty="0" smtClean="0">
            <a:ln w="10541" cmpd="sng">
              <a:solidFill>
                <a:srgbClr val="7D7D7D">
                  <a:tint val="100000"/>
                  <a:shade val="100000"/>
                  <a:satMod val="110000"/>
                </a:srgbClr>
              </a:solidFill>
              <a:prstDash val="solid"/>
            </a:ln>
            <a:gradFill>
              <a:gsLst>
                <a:gs pos="0">
                  <a:srgbClr val="FFFFFF">
                    <a:tint val="40000"/>
                    <a:satMod val="250000"/>
                  </a:srgbClr>
                </a:gs>
                <a:gs pos="9000">
                  <a:srgbClr val="FFFFFF">
                    <a:tint val="52000"/>
                    <a:satMod val="300000"/>
                  </a:srgbClr>
                </a:gs>
                <a:gs pos="50000">
                  <a:srgbClr val="FFFFFF">
                    <a:shade val="20000"/>
                    <a:satMod val="300000"/>
                  </a:srgbClr>
                </a:gs>
                <a:gs pos="79000">
                  <a:srgbClr val="FFFFFF">
                    <a:tint val="52000"/>
                    <a:satMod val="300000"/>
                  </a:srgbClr>
                </a:gs>
                <a:gs pos="100000">
                  <a:srgbClr val="FFFFFF">
                    <a:tint val="40000"/>
                    <a:satMod val="250000"/>
                  </a:srgbClr>
                </a:gs>
              </a:gsLst>
              <a:lin ang="5400000"/>
            </a:gradFill>
            <a:effectLst/>
          </a:endParaRPr>
        </a:p>
        <a:p>
          <a:r>
            <a:rPr lang="pl-PL" sz="3200" b="1" cap="none" spc="0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rPr>
            <a:t>Stowarzyszenie Myślenickiej Grupy Fotograficznej</a:t>
          </a:r>
          <a:endParaRPr lang="pl-PL" sz="3200" b="1" cap="none" spc="0" dirty="0">
            <a:ln w="10541" cmpd="sng">
              <a:solidFill>
                <a:srgbClr val="7D7D7D">
                  <a:tint val="100000"/>
                  <a:shade val="100000"/>
                  <a:satMod val="110000"/>
                </a:srgbClr>
              </a:solidFill>
              <a:prstDash val="solid"/>
            </a:ln>
            <a:gradFill>
              <a:gsLst>
                <a:gs pos="0">
                  <a:srgbClr val="FFFFFF">
                    <a:tint val="40000"/>
                    <a:satMod val="250000"/>
                  </a:srgbClr>
                </a:gs>
                <a:gs pos="9000">
                  <a:srgbClr val="FFFFFF">
                    <a:tint val="52000"/>
                    <a:satMod val="300000"/>
                  </a:srgbClr>
                </a:gs>
                <a:gs pos="50000">
                  <a:srgbClr val="FFFFFF">
                    <a:shade val="20000"/>
                    <a:satMod val="300000"/>
                  </a:srgbClr>
                </a:gs>
                <a:gs pos="79000">
                  <a:srgbClr val="FFFFFF">
                    <a:tint val="52000"/>
                    <a:satMod val="300000"/>
                  </a:srgbClr>
                </a:gs>
                <a:gs pos="100000">
                  <a:srgbClr val="FFFFFF">
                    <a:tint val="40000"/>
                    <a:satMod val="250000"/>
                  </a:srgbClr>
                </a:gs>
              </a:gsLst>
              <a:lin ang="5400000"/>
            </a:gradFill>
            <a:effectLst/>
          </a:endParaRPr>
        </a:p>
      </dgm:t>
    </dgm:pt>
    <dgm:pt modelId="{2D187044-4AB2-4737-9A4A-DA17F2ACC236}" type="parTrans" cxnId="{DFAF6AF0-99CB-4272-9122-DDCCD0B7461D}">
      <dgm:prSet/>
      <dgm:spPr/>
      <dgm:t>
        <a:bodyPr/>
        <a:lstStyle/>
        <a:p>
          <a:endParaRPr lang="pl-PL"/>
        </a:p>
      </dgm:t>
    </dgm:pt>
    <dgm:pt modelId="{1211652D-917A-4701-B479-7270676BC6AD}" type="sibTrans" cxnId="{DFAF6AF0-99CB-4272-9122-DDCCD0B7461D}">
      <dgm:prSet/>
      <dgm:spPr/>
      <dgm:t>
        <a:bodyPr/>
        <a:lstStyle/>
        <a:p>
          <a:endParaRPr lang="pl-PL"/>
        </a:p>
      </dgm:t>
    </dgm:pt>
    <dgm:pt modelId="{1F46F84F-82F3-40BF-976B-26C7A1BDD7FB}" type="pres">
      <dgm:prSet presAssocID="{2AFC5931-D8E4-4515-B4EB-8D6BC1E1B113}" presName="Name0" presStyleCnt="0">
        <dgm:presLayoutVars>
          <dgm:dir/>
          <dgm:resizeHandles val="exact"/>
        </dgm:presLayoutVars>
      </dgm:prSet>
      <dgm:spPr/>
    </dgm:pt>
    <dgm:pt modelId="{F68BFA13-C9DD-4C43-B314-D9C3B8892E4C}" type="pres">
      <dgm:prSet presAssocID="{B56DB679-4832-48E9-9D05-4DF7CB2F004D}" presName="composite" presStyleCnt="0"/>
      <dgm:spPr/>
    </dgm:pt>
    <dgm:pt modelId="{768D0083-406D-451A-8DE7-9FF69EBE9497}" type="pres">
      <dgm:prSet presAssocID="{B56DB679-4832-48E9-9D05-4DF7CB2F004D}" presName="imagSh" presStyleLbl="b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9000" b="-19000"/>
          </a:stretch>
        </a:blipFill>
      </dgm:spPr>
      <dgm:extLst>
        <a:ext uri="{E40237B7-FDA0-4F09-8148-C483321AD2D9}">
          <dgm14:cNvPr xmlns:dgm14="http://schemas.microsoft.com/office/drawing/2010/diagram" xmlns="" id="0" name="" descr="http://mgfoto.pl/home/wp-content/uploads/2013/07/03_BJ.jpg"/>
        </a:ext>
      </dgm:extLst>
    </dgm:pt>
    <dgm:pt modelId="{B2AEFDB2-534B-4376-9CE6-834DA759A9C4}" type="pres">
      <dgm:prSet presAssocID="{B56DB679-4832-48E9-9D05-4DF7CB2F004D}" presName="txNode" presStyleLbl="node1" presStyleIdx="0" presStyleCnt="1" custScaleX="100000" custScaleY="10000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317E8984-B44E-4FC2-AB41-55CE4E8E24FA}" type="presOf" srcId="{2AFC5931-D8E4-4515-B4EB-8D6BC1E1B113}" destId="{1F46F84F-82F3-40BF-976B-26C7A1BDD7FB}" srcOrd="0" destOrd="0" presId="urn:microsoft.com/office/officeart/2005/8/layout/hProcess10#1"/>
    <dgm:cxn modelId="{DFAF6AF0-99CB-4272-9122-DDCCD0B7461D}" srcId="{2AFC5931-D8E4-4515-B4EB-8D6BC1E1B113}" destId="{B56DB679-4832-48E9-9D05-4DF7CB2F004D}" srcOrd="0" destOrd="0" parTransId="{2D187044-4AB2-4737-9A4A-DA17F2ACC236}" sibTransId="{1211652D-917A-4701-B479-7270676BC6AD}"/>
    <dgm:cxn modelId="{E6B4EDC5-5E67-4D61-B701-B0946FF27C96}" type="presOf" srcId="{B56DB679-4832-48E9-9D05-4DF7CB2F004D}" destId="{B2AEFDB2-534B-4376-9CE6-834DA759A9C4}" srcOrd="0" destOrd="0" presId="urn:microsoft.com/office/officeart/2005/8/layout/hProcess10#1"/>
    <dgm:cxn modelId="{66283067-FE64-4ED4-A716-356DE02A98C4}" type="presParOf" srcId="{1F46F84F-82F3-40BF-976B-26C7A1BDD7FB}" destId="{F68BFA13-C9DD-4C43-B314-D9C3B8892E4C}" srcOrd="0" destOrd="0" presId="urn:microsoft.com/office/officeart/2005/8/layout/hProcess10#1"/>
    <dgm:cxn modelId="{BB475369-A430-4B47-8290-0B4F2F3B684E}" type="presParOf" srcId="{F68BFA13-C9DD-4C43-B314-D9C3B8892E4C}" destId="{768D0083-406D-451A-8DE7-9FF69EBE9497}" srcOrd="0" destOrd="0" presId="urn:microsoft.com/office/officeart/2005/8/layout/hProcess10#1"/>
    <dgm:cxn modelId="{A5BDE3C0-2515-45ED-9B8F-00CDA2055B89}" type="presParOf" srcId="{F68BFA13-C9DD-4C43-B314-D9C3B8892E4C}" destId="{B2AEFDB2-534B-4376-9CE6-834DA759A9C4}" srcOrd="1" destOrd="0" presId="urn:microsoft.com/office/officeart/2005/8/layout/hProcess10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2220636-7362-4CD4-BC0F-68744F3F8A08}" type="doc">
      <dgm:prSet loTypeId="urn:microsoft.com/office/officeart/2005/8/layout/vList4#1" loCatId="list" qsTypeId="urn:microsoft.com/office/officeart/2005/8/quickstyle/simple5" qsCatId="simple" csTypeId="urn:microsoft.com/office/officeart/2005/8/colors/accent1_2" csCatId="accent1" phldr="1"/>
      <dgm:spPr/>
    </dgm:pt>
    <dgm:pt modelId="{0F427AC9-EA63-4984-8398-CD30E0AE69CF}">
      <dgm:prSet phldrT="[Tekst]" custT="1"/>
      <dgm:spPr/>
      <dgm:t>
        <a:bodyPr/>
        <a:lstStyle/>
        <a:p>
          <a:pPr algn="ctr"/>
          <a:r>
            <a:rPr lang="pl-PL" sz="2500" b="1" cap="none" spc="0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rPr>
            <a:t>Warsztaty Terapii Zajęciowej</a:t>
          </a:r>
          <a:endParaRPr lang="pl-PL" sz="2500" b="1" cap="none" spc="0" dirty="0">
            <a:ln w="10541" cmpd="sng">
              <a:solidFill>
                <a:srgbClr val="7D7D7D">
                  <a:tint val="100000"/>
                  <a:shade val="100000"/>
                  <a:satMod val="110000"/>
                </a:srgbClr>
              </a:solidFill>
              <a:prstDash val="solid"/>
            </a:ln>
            <a:gradFill>
              <a:gsLst>
                <a:gs pos="0">
                  <a:srgbClr val="FFFFFF">
                    <a:tint val="40000"/>
                    <a:satMod val="250000"/>
                  </a:srgbClr>
                </a:gs>
                <a:gs pos="9000">
                  <a:srgbClr val="FFFFFF">
                    <a:tint val="52000"/>
                    <a:satMod val="300000"/>
                  </a:srgbClr>
                </a:gs>
                <a:gs pos="50000">
                  <a:srgbClr val="FFFFFF">
                    <a:shade val="20000"/>
                    <a:satMod val="300000"/>
                  </a:srgbClr>
                </a:gs>
                <a:gs pos="79000">
                  <a:srgbClr val="FFFFFF">
                    <a:tint val="52000"/>
                    <a:satMod val="300000"/>
                  </a:srgbClr>
                </a:gs>
                <a:gs pos="100000">
                  <a:srgbClr val="FFFFFF">
                    <a:tint val="40000"/>
                    <a:satMod val="250000"/>
                  </a:srgbClr>
                </a:gs>
              </a:gsLst>
              <a:lin ang="5400000"/>
            </a:gradFill>
            <a:effectLst/>
          </a:endParaRPr>
        </a:p>
      </dgm:t>
    </dgm:pt>
    <dgm:pt modelId="{9A66DDAB-C334-4B8B-BB1F-78235E97B426}" type="parTrans" cxnId="{614BB963-6D6C-4AD9-A4AE-CEF16DB9A053}">
      <dgm:prSet/>
      <dgm:spPr/>
      <dgm:t>
        <a:bodyPr/>
        <a:lstStyle/>
        <a:p>
          <a:endParaRPr lang="pl-PL"/>
        </a:p>
      </dgm:t>
    </dgm:pt>
    <dgm:pt modelId="{560C76EB-3172-4C18-A56F-FB70E298479E}" type="sibTrans" cxnId="{614BB963-6D6C-4AD9-A4AE-CEF16DB9A053}">
      <dgm:prSet/>
      <dgm:spPr/>
      <dgm:t>
        <a:bodyPr/>
        <a:lstStyle/>
        <a:p>
          <a:endParaRPr lang="pl-PL"/>
        </a:p>
      </dgm:t>
    </dgm:pt>
    <dgm:pt modelId="{1AC3F8FB-D17D-431F-A652-C528A6FFCBC4}" type="pres">
      <dgm:prSet presAssocID="{62220636-7362-4CD4-BC0F-68744F3F8A08}" presName="linear" presStyleCnt="0">
        <dgm:presLayoutVars>
          <dgm:dir/>
          <dgm:resizeHandles val="exact"/>
        </dgm:presLayoutVars>
      </dgm:prSet>
      <dgm:spPr/>
    </dgm:pt>
    <dgm:pt modelId="{CF029369-3EB3-46E8-8065-80A91137625A}" type="pres">
      <dgm:prSet presAssocID="{0F427AC9-EA63-4984-8398-CD30E0AE69CF}" presName="comp" presStyleCnt="0"/>
      <dgm:spPr/>
    </dgm:pt>
    <dgm:pt modelId="{AAF011ED-AABC-431B-B781-842EDF0BACFE}" type="pres">
      <dgm:prSet presAssocID="{0F427AC9-EA63-4984-8398-CD30E0AE69CF}" presName="box" presStyleLbl="node1" presStyleIdx="0" presStyleCnt="1" custLinFactNeighborX="6227" custLinFactNeighborY="13726"/>
      <dgm:spPr/>
      <dgm:t>
        <a:bodyPr/>
        <a:lstStyle/>
        <a:p>
          <a:endParaRPr lang="pl-PL"/>
        </a:p>
      </dgm:t>
    </dgm:pt>
    <dgm:pt modelId="{CC47A64A-39ED-4231-B298-01D4E79A383A}" type="pres">
      <dgm:prSet presAssocID="{0F427AC9-EA63-4984-8398-CD30E0AE69CF}" presName="img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50000" r="-150000"/>
          </a:stretch>
        </a:blipFill>
      </dgm:spPr>
      <dgm:extLst>
        <a:ext uri="{E40237B7-FDA0-4F09-8148-C483321AD2D9}">
          <dgm14:cNvPr xmlns:dgm14="http://schemas.microsoft.com/office/drawing/2010/diagram" xmlns="" id="0" name="" descr="C:\Users\użytkownik\Desktop\zdjęcia różne\Nowy folder (3)\_DSC2225.JPG"/>
        </a:ext>
      </dgm:extLst>
    </dgm:pt>
    <dgm:pt modelId="{AEA7FD48-AFA7-48AD-9F84-8AAC65A6AC8D}" type="pres">
      <dgm:prSet presAssocID="{0F427AC9-EA63-4984-8398-CD30E0AE69CF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14BB963-6D6C-4AD9-A4AE-CEF16DB9A053}" srcId="{62220636-7362-4CD4-BC0F-68744F3F8A08}" destId="{0F427AC9-EA63-4984-8398-CD30E0AE69CF}" srcOrd="0" destOrd="0" parTransId="{9A66DDAB-C334-4B8B-BB1F-78235E97B426}" sibTransId="{560C76EB-3172-4C18-A56F-FB70E298479E}"/>
    <dgm:cxn modelId="{7AD815AB-103A-410E-B0C9-020A85BAFD27}" type="presOf" srcId="{62220636-7362-4CD4-BC0F-68744F3F8A08}" destId="{1AC3F8FB-D17D-431F-A652-C528A6FFCBC4}" srcOrd="0" destOrd="0" presId="urn:microsoft.com/office/officeart/2005/8/layout/vList4#1"/>
    <dgm:cxn modelId="{9125B641-48EE-4F13-9D14-E04971D3FB31}" type="presOf" srcId="{0F427AC9-EA63-4984-8398-CD30E0AE69CF}" destId="{AAF011ED-AABC-431B-B781-842EDF0BACFE}" srcOrd="0" destOrd="0" presId="urn:microsoft.com/office/officeart/2005/8/layout/vList4#1"/>
    <dgm:cxn modelId="{DA47A51C-E0C1-43AA-8E8B-9CE5922B76ED}" type="presOf" srcId="{0F427AC9-EA63-4984-8398-CD30E0AE69CF}" destId="{AEA7FD48-AFA7-48AD-9F84-8AAC65A6AC8D}" srcOrd="1" destOrd="0" presId="urn:microsoft.com/office/officeart/2005/8/layout/vList4#1"/>
    <dgm:cxn modelId="{16DA1F50-F1C6-4934-91CA-ECB0FA233009}" type="presParOf" srcId="{1AC3F8FB-D17D-431F-A652-C528A6FFCBC4}" destId="{CF029369-3EB3-46E8-8065-80A91137625A}" srcOrd="0" destOrd="0" presId="urn:microsoft.com/office/officeart/2005/8/layout/vList4#1"/>
    <dgm:cxn modelId="{98E37EC9-B73E-4AAD-A25D-FCDF4CC7EBEA}" type="presParOf" srcId="{CF029369-3EB3-46E8-8065-80A91137625A}" destId="{AAF011ED-AABC-431B-B781-842EDF0BACFE}" srcOrd="0" destOrd="0" presId="urn:microsoft.com/office/officeart/2005/8/layout/vList4#1"/>
    <dgm:cxn modelId="{4B51D5D4-0503-4F89-8AF5-26ED187DD823}" type="presParOf" srcId="{CF029369-3EB3-46E8-8065-80A91137625A}" destId="{CC47A64A-39ED-4231-B298-01D4E79A383A}" srcOrd="1" destOrd="0" presId="urn:microsoft.com/office/officeart/2005/8/layout/vList4#1"/>
    <dgm:cxn modelId="{42D7CD1A-251E-474C-A3E0-D7FE75A6E15B}" type="presParOf" srcId="{CF029369-3EB3-46E8-8065-80A91137625A}" destId="{AEA7FD48-AFA7-48AD-9F84-8AAC65A6AC8D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7546D42-371A-4A84-B755-B0D69EE5E801}" type="doc">
      <dgm:prSet loTypeId="urn:microsoft.com/office/officeart/2008/layout/HexagonCluster" loCatId="picture" qsTypeId="urn:microsoft.com/office/officeart/2005/8/quickstyle/simple4" qsCatId="simple" csTypeId="urn:microsoft.com/office/officeart/2005/8/colors/accent1_2" csCatId="accent1" phldr="1"/>
      <dgm:spPr/>
    </dgm:pt>
    <dgm:pt modelId="{425159DD-B1C1-4D6B-98E2-A47C90A29AFD}">
      <dgm:prSet phldrT="[Tekst]"/>
      <dgm:spPr/>
      <dgm:t>
        <a:bodyPr/>
        <a:lstStyle/>
        <a:p>
          <a:r>
            <a:rPr lang="pl-PL" b="1" cap="none" spc="0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rPr>
            <a:t>Uniwersytet</a:t>
          </a:r>
          <a:r>
            <a:rPr lang="pl-PL" dirty="0" smtClean="0"/>
            <a:t> </a:t>
          </a:r>
          <a:r>
            <a:rPr lang="pl-PL" b="1" cap="none" spc="0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rPr>
            <a:t>Trzeciego Wieku</a:t>
          </a:r>
          <a:endParaRPr lang="pl-PL" dirty="0"/>
        </a:p>
      </dgm:t>
    </dgm:pt>
    <dgm:pt modelId="{8BB518E2-B18B-4F23-A7B6-2D6DFFBD47E3}" type="parTrans" cxnId="{5FA2ACFE-F7AD-499F-8656-636275FB9682}">
      <dgm:prSet/>
      <dgm:spPr/>
      <dgm:t>
        <a:bodyPr/>
        <a:lstStyle/>
        <a:p>
          <a:endParaRPr lang="pl-PL"/>
        </a:p>
      </dgm:t>
    </dgm:pt>
    <dgm:pt modelId="{DC35630C-50C6-4C5A-B85A-D9B04CEB961A}" type="sibTrans" cxnId="{5FA2ACFE-F7AD-499F-8656-636275FB9682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xmlns="" id="0" name="" descr="C:\Users\użytkownik\Desktop\zdjęcia różne\P1020541.JPG"/>
        </a:ext>
      </dgm:extLst>
    </dgm:pt>
    <dgm:pt modelId="{EF47A5A8-FB83-4CF3-A6F1-216C81E53F05}" type="pres">
      <dgm:prSet presAssocID="{37546D42-371A-4A84-B755-B0D69EE5E801}" presName="Name0" presStyleCnt="0">
        <dgm:presLayoutVars>
          <dgm:chMax val="21"/>
          <dgm:chPref val="21"/>
        </dgm:presLayoutVars>
      </dgm:prSet>
      <dgm:spPr/>
    </dgm:pt>
    <dgm:pt modelId="{F1560273-43A7-414E-B2EF-8B5AF0CC2B0E}" type="pres">
      <dgm:prSet presAssocID="{425159DD-B1C1-4D6B-98E2-A47C90A29AFD}" presName="text1" presStyleCnt="0"/>
      <dgm:spPr/>
    </dgm:pt>
    <dgm:pt modelId="{613E6031-A95D-4FA5-AC6D-0168191BC07E}" type="pres">
      <dgm:prSet presAssocID="{425159DD-B1C1-4D6B-98E2-A47C90A29AFD}" presName="textRepeatNode" presStyleLbl="alignNode1" presStyleIdx="0" presStyleCnt="1" custLinFactNeighborY="16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498CCD5-1374-4761-85DC-04ACF1E77487}" type="pres">
      <dgm:prSet presAssocID="{425159DD-B1C1-4D6B-98E2-A47C90A29AFD}" presName="textaccent1" presStyleCnt="0"/>
      <dgm:spPr/>
    </dgm:pt>
    <dgm:pt modelId="{64AA719A-FB0B-44CD-A095-13EEFD313B07}" type="pres">
      <dgm:prSet presAssocID="{425159DD-B1C1-4D6B-98E2-A47C90A29AFD}" presName="accentRepeatNode" presStyleLbl="solidAlignAcc1" presStyleIdx="0" presStyleCnt="2"/>
      <dgm:spPr/>
    </dgm:pt>
    <dgm:pt modelId="{1B486AF2-5831-48E9-BBED-DBAD1AD1C782}" type="pres">
      <dgm:prSet presAssocID="{DC35630C-50C6-4C5A-B85A-D9B04CEB961A}" presName="image1" presStyleCnt="0"/>
      <dgm:spPr/>
    </dgm:pt>
    <dgm:pt modelId="{5B4F5E24-19ED-4CB5-B71C-8C0F7D632A80}" type="pres">
      <dgm:prSet presAssocID="{DC35630C-50C6-4C5A-B85A-D9B04CEB961A}" presName="imageRepeatNode" presStyleLbl="alignAcc1" presStyleIdx="0" presStyleCnt="1"/>
      <dgm:spPr/>
      <dgm:t>
        <a:bodyPr/>
        <a:lstStyle/>
        <a:p>
          <a:endParaRPr lang="pl-PL"/>
        </a:p>
      </dgm:t>
    </dgm:pt>
    <dgm:pt modelId="{11FB7870-CCCA-4BD0-A5E1-56367806E492}" type="pres">
      <dgm:prSet presAssocID="{DC35630C-50C6-4C5A-B85A-D9B04CEB961A}" presName="imageaccent1" presStyleCnt="0"/>
      <dgm:spPr/>
    </dgm:pt>
    <dgm:pt modelId="{22E71A81-A6D9-41EB-A758-D6A1E02D0C47}" type="pres">
      <dgm:prSet presAssocID="{DC35630C-50C6-4C5A-B85A-D9B04CEB961A}" presName="accentRepeatNode" presStyleLbl="solidAlignAcc1" presStyleIdx="1" presStyleCnt="2"/>
      <dgm:spPr/>
    </dgm:pt>
  </dgm:ptLst>
  <dgm:cxnLst>
    <dgm:cxn modelId="{CCA9BD86-8EE7-4131-913D-6AB45B7CB556}" type="presOf" srcId="{425159DD-B1C1-4D6B-98E2-A47C90A29AFD}" destId="{613E6031-A95D-4FA5-AC6D-0168191BC07E}" srcOrd="0" destOrd="0" presId="urn:microsoft.com/office/officeart/2008/layout/HexagonCluster"/>
    <dgm:cxn modelId="{C6497A91-3CD7-493D-92C0-7E13748571DA}" type="presOf" srcId="{37546D42-371A-4A84-B755-B0D69EE5E801}" destId="{EF47A5A8-FB83-4CF3-A6F1-216C81E53F05}" srcOrd="0" destOrd="0" presId="urn:microsoft.com/office/officeart/2008/layout/HexagonCluster"/>
    <dgm:cxn modelId="{A1FCBC04-1FBC-48A7-8A70-439D84633DF0}" type="presOf" srcId="{DC35630C-50C6-4C5A-B85A-D9B04CEB961A}" destId="{5B4F5E24-19ED-4CB5-B71C-8C0F7D632A80}" srcOrd="0" destOrd="0" presId="urn:microsoft.com/office/officeart/2008/layout/HexagonCluster"/>
    <dgm:cxn modelId="{5FA2ACFE-F7AD-499F-8656-636275FB9682}" srcId="{37546D42-371A-4A84-B755-B0D69EE5E801}" destId="{425159DD-B1C1-4D6B-98E2-A47C90A29AFD}" srcOrd="0" destOrd="0" parTransId="{8BB518E2-B18B-4F23-A7B6-2D6DFFBD47E3}" sibTransId="{DC35630C-50C6-4C5A-B85A-D9B04CEB961A}"/>
    <dgm:cxn modelId="{4D361BAE-F858-4077-93EC-CF929D634694}" type="presParOf" srcId="{EF47A5A8-FB83-4CF3-A6F1-216C81E53F05}" destId="{F1560273-43A7-414E-B2EF-8B5AF0CC2B0E}" srcOrd="0" destOrd="0" presId="urn:microsoft.com/office/officeart/2008/layout/HexagonCluster"/>
    <dgm:cxn modelId="{C705842D-45B2-40D5-8A7C-76268ACDCDB9}" type="presParOf" srcId="{F1560273-43A7-414E-B2EF-8B5AF0CC2B0E}" destId="{613E6031-A95D-4FA5-AC6D-0168191BC07E}" srcOrd="0" destOrd="0" presId="urn:microsoft.com/office/officeart/2008/layout/HexagonCluster"/>
    <dgm:cxn modelId="{7F45163D-E9EB-4828-86C2-272660F2C8E7}" type="presParOf" srcId="{EF47A5A8-FB83-4CF3-A6F1-216C81E53F05}" destId="{B498CCD5-1374-4761-85DC-04ACF1E77487}" srcOrd="1" destOrd="0" presId="urn:microsoft.com/office/officeart/2008/layout/HexagonCluster"/>
    <dgm:cxn modelId="{C28BC727-BEAF-40CE-8AA0-64F334125BA5}" type="presParOf" srcId="{B498CCD5-1374-4761-85DC-04ACF1E77487}" destId="{64AA719A-FB0B-44CD-A095-13EEFD313B07}" srcOrd="0" destOrd="0" presId="urn:microsoft.com/office/officeart/2008/layout/HexagonCluster"/>
    <dgm:cxn modelId="{2CB66687-AA6C-4809-B959-79368D8BF19B}" type="presParOf" srcId="{EF47A5A8-FB83-4CF3-A6F1-216C81E53F05}" destId="{1B486AF2-5831-48E9-BBED-DBAD1AD1C782}" srcOrd="2" destOrd="0" presId="urn:microsoft.com/office/officeart/2008/layout/HexagonCluster"/>
    <dgm:cxn modelId="{F7E424BE-5301-49E9-9695-D9AD38E251B3}" type="presParOf" srcId="{1B486AF2-5831-48E9-BBED-DBAD1AD1C782}" destId="{5B4F5E24-19ED-4CB5-B71C-8C0F7D632A80}" srcOrd="0" destOrd="0" presId="urn:microsoft.com/office/officeart/2008/layout/HexagonCluster"/>
    <dgm:cxn modelId="{66634F77-516C-4DC7-A685-37EB539408C2}" type="presParOf" srcId="{EF47A5A8-FB83-4CF3-A6F1-216C81E53F05}" destId="{11FB7870-CCCA-4BD0-A5E1-56367806E492}" srcOrd="3" destOrd="0" presId="urn:microsoft.com/office/officeart/2008/layout/HexagonCluster"/>
    <dgm:cxn modelId="{0C2D19A0-F547-49E6-ACC1-FF3918625EC2}" type="presParOf" srcId="{11FB7870-CCCA-4BD0-A5E1-56367806E492}" destId="{22E71A81-A6D9-41EB-A758-D6A1E02D0C4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D927241-1EA8-43B6-8776-3B1C839BAB1C}" type="doc">
      <dgm:prSet loTypeId="urn:microsoft.com/office/officeart/2008/layout/PictureStrips" loCatId="list" qsTypeId="urn:microsoft.com/office/officeart/2005/8/quickstyle/3d1" qsCatId="3D" csTypeId="urn:microsoft.com/office/officeart/2005/8/colors/accent1_2" csCatId="accent1" phldr="1"/>
      <dgm:spPr/>
    </dgm:pt>
    <dgm:pt modelId="{6F893631-493A-4FF8-A25D-0D833A26D2CC}">
      <dgm:prSet phldrT="[Tekst]" custT="1"/>
      <dgm:spPr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pPr algn="ctr"/>
          <a:r>
            <a:rPr lang="pl-PL" sz="32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Grupa Literacka </a:t>
          </a:r>
          <a:r>
            <a:rPr lang="pl-PL" sz="3200" b="1" i="1" cap="none" spc="0" dirty="0" err="1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Tilia</a:t>
          </a:r>
          <a:endParaRPr lang="pl-PL" sz="3200" b="1" i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CA92F6DA-DEBA-455C-89B9-349086F715E0}" type="parTrans" cxnId="{6E56FD7A-BEA4-4C27-851D-437E060615D6}">
      <dgm:prSet/>
      <dgm:spPr/>
      <dgm:t>
        <a:bodyPr/>
        <a:lstStyle/>
        <a:p>
          <a:endParaRPr lang="pl-PL"/>
        </a:p>
      </dgm:t>
    </dgm:pt>
    <dgm:pt modelId="{D9AFBF1B-C8A7-4AAF-A581-869D8C192475}" type="sibTrans" cxnId="{6E56FD7A-BEA4-4C27-851D-437E060615D6}">
      <dgm:prSet/>
      <dgm:spPr/>
      <dgm:t>
        <a:bodyPr/>
        <a:lstStyle/>
        <a:p>
          <a:endParaRPr lang="pl-PL"/>
        </a:p>
      </dgm:t>
    </dgm:pt>
    <dgm:pt modelId="{835B923B-FE24-48C3-9E0F-235EDF04B97E}" type="pres">
      <dgm:prSet presAssocID="{8D927241-1EA8-43B6-8776-3B1C839BAB1C}" presName="Name0" presStyleCnt="0">
        <dgm:presLayoutVars>
          <dgm:dir/>
          <dgm:resizeHandles val="exact"/>
        </dgm:presLayoutVars>
      </dgm:prSet>
      <dgm:spPr/>
    </dgm:pt>
    <dgm:pt modelId="{47E9B087-555A-4FE5-9F97-4DAE4C1163E7}" type="pres">
      <dgm:prSet presAssocID="{6F893631-493A-4FF8-A25D-0D833A26D2CC}" presName="composite" presStyleCnt="0"/>
      <dgm:spPr/>
    </dgm:pt>
    <dgm:pt modelId="{B0C3F0BB-D367-4BF4-BEF3-AEBD03585F52}" type="pres">
      <dgm:prSet presAssocID="{6F893631-493A-4FF8-A25D-0D833A26D2CC}" presName="rect1" presStyleLbl="trAlignAcc1" presStyleIdx="0" presStyleCnt="1" custScaleX="89242" custScaleY="42003" custLinFactY="-10841" custLinFactNeighborX="3375" custLinFactNeighborY="-10000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7ADC946-558A-442E-A5FE-8B4F4FD6BEBB}" type="pres">
      <dgm:prSet presAssocID="{6F893631-493A-4FF8-A25D-0D833A26D2CC}" presName="rect2" presStyleLbl="fgImgPlace1" presStyleIdx="0" presStyleCnt="1" custScaleX="129434" custScaleY="107716" custLinFactNeighborX="15282" custLinFactNeighborY="-4833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50000" r="-50000"/>
          </a:stretch>
        </a:blipFill>
      </dgm:spPr>
      <dgm:extLst>
        <a:ext uri="{E40237B7-FDA0-4F09-8148-C483321AD2D9}">
          <dgm14:cNvPr xmlns:dgm14="http://schemas.microsoft.com/office/drawing/2010/diagram" xmlns="" id="0" name="" descr="https://scontent-b-fra.xx.fbcdn.net/hphotos-xap1/t1.0-9/1511457_444853015645318_6985518113605277387_n.jpg"/>
        </a:ext>
      </dgm:extLst>
    </dgm:pt>
  </dgm:ptLst>
  <dgm:cxnLst>
    <dgm:cxn modelId="{6E56FD7A-BEA4-4C27-851D-437E060615D6}" srcId="{8D927241-1EA8-43B6-8776-3B1C839BAB1C}" destId="{6F893631-493A-4FF8-A25D-0D833A26D2CC}" srcOrd="0" destOrd="0" parTransId="{CA92F6DA-DEBA-455C-89B9-349086F715E0}" sibTransId="{D9AFBF1B-C8A7-4AAF-A581-869D8C192475}"/>
    <dgm:cxn modelId="{167876DC-286A-4622-BD74-1FB6C0C01E2F}" type="presOf" srcId="{6F893631-493A-4FF8-A25D-0D833A26D2CC}" destId="{B0C3F0BB-D367-4BF4-BEF3-AEBD03585F52}" srcOrd="0" destOrd="0" presId="urn:microsoft.com/office/officeart/2008/layout/PictureStrips"/>
    <dgm:cxn modelId="{43163588-A0DD-44BF-8A8D-97AE84E705F4}" type="presOf" srcId="{8D927241-1EA8-43B6-8776-3B1C839BAB1C}" destId="{835B923B-FE24-48C3-9E0F-235EDF04B97E}" srcOrd="0" destOrd="0" presId="urn:microsoft.com/office/officeart/2008/layout/PictureStrips"/>
    <dgm:cxn modelId="{913EBF46-FBAF-45E2-85DB-B8057BD7151E}" type="presParOf" srcId="{835B923B-FE24-48C3-9E0F-235EDF04B97E}" destId="{47E9B087-555A-4FE5-9F97-4DAE4C1163E7}" srcOrd="0" destOrd="0" presId="urn:microsoft.com/office/officeart/2008/layout/PictureStrips"/>
    <dgm:cxn modelId="{A13C5AE8-1DEB-413A-9C3E-2D952753073E}" type="presParOf" srcId="{47E9B087-555A-4FE5-9F97-4DAE4C1163E7}" destId="{B0C3F0BB-D367-4BF4-BEF3-AEBD03585F52}" srcOrd="0" destOrd="0" presId="urn:microsoft.com/office/officeart/2008/layout/PictureStrips"/>
    <dgm:cxn modelId="{9CED6DB1-10C0-4BBF-80D4-54CFF25F147B}" type="presParOf" srcId="{47E9B087-555A-4FE5-9F97-4DAE4C1163E7}" destId="{77ADC946-558A-442E-A5FE-8B4F4FD6BEBB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21C8663-FA4A-43C3-87EA-BA681B047F2E}" type="doc">
      <dgm:prSet loTypeId="urn:microsoft.com/office/officeart/2008/layout/AlternatingPictureCircles" loCatId="picture" qsTypeId="urn:microsoft.com/office/officeart/2005/8/quickstyle/3d7" qsCatId="3D" csTypeId="urn:microsoft.com/office/officeart/2005/8/colors/accent1_2" csCatId="accent1" phldr="1"/>
      <dgm:spPr/>
    </dgm:pt>
    <dgm:pt modelId="{C8BCD623-34D0-42A7-BF13-8EA73E940354}">
      <dgm:prSet phldrT="[Tekst]"/>
      <dgm:spPr/>
      <dgm:t>
        <a:bodyPr/>
        <a:lstStyle/>
        <a:p>
          <a:r>
            <a:rPr lang="pl-PL" b="1" cap="none" spc="0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rPr>
            <a:t>Czytanie pod choinką</a:t>
          </a:r>
          <a:endParaRPr lang="pl-PL" b="1" cap="none" spc="0" dirty="0">
            <a:ln w="10541" cmpd="sng">
              <a:solidFill>
                <a:srgbClr val="7D7D7D">
                  <a:tint val="100000"/>
                  <a:shade val="100000"/>
                  <a:satMod val="110000"/>
                </a:srgbClr>
              </a:solidFill>
              <a:prstDash val="solid"/>
            </a:ln>
            <a:gradFill>
              <a:gsLst>
                <a:gs pos="0">
                  <a:srgbClr val="FFFFFF">
                    <a:tint val="40000"/>
                    <a:satMod val="250000"/>
                  </a:srgbClr>
                </a:gs>
                <a:gs pos="9000">
                  <a:srgbClr val="FFFFFF">
                    <a:tint val="52000"/>
                    <a:satMod val="300000"/>
                  </a:srgbClr>
                </a:gs>
                <a:gs pos="50000">
                  <a:srgbClr val="FFFFFF">
                    <a:shade val="20000"/>
                    <a:satMod val="300000"/>
                  </a:srgbClr>
                </a:gs>
                <a:gs pos="79000">
                  <a:srgbClr val="FFFFFF">
                    <a:tint val="52000"/>
                    <a:satMod val="300000"/>
                  </a:srgbClr>
                </a:gs>
                <a:gs pos="100000">
                  <a:srgbClr val="FFFFFF">
                    <a:tint val="40000"/>
                    <a:satMod val="250000"/>
                  </a:srgbClr>
                </a:gs>
              </a:gsLst>
              <a:lin ang="5400000"/>
            </a:gradFill>
            <a:effectLst/>
          </a:endParaRPr>
        </a:p>
      </dgm:t>
    </dgm:pt>
    <dgm:pt modelId="{C1EE8334-7AA1-47B7-9E46-A0876E0061F1}" type="parTrans" cxnId="{B4B71D80-7528-45CD-9C5D-103F3CAF6639}">
      <dgm:prSet/>
      <dgm:spPr/>
      <dgm:t>
        <a:bodyPr/>
        <a:lstStyle/>
        <a:p>
          <a:endParaRPr lang="pl-PL" b="1" cap="none" spc="0">
            <a:ln w="10541" cmpd="sng">
              <a:solidFill>
                <a:srgbClr val="7D7D7D">
                  <a:tint val="100000"/>
                  <a:shade val="100000"/>
                  <a:satMod val="110000"/>
                </a:srgbClr>
              </a:solidFill>
              <a:prstDash val="solid"/>
            </a:ln>
            <a:gradFill>
              <a:gsLst>
                <a:gs pos="0">
                  <a:srgbClr val="FFFFFF">
                    <a:tint val="40000"/>
                    <a:satMod val="250000"/>
                  </a:srgbClr>
                </a:gs>
                <a:gs pos="9000">
                  <a:srgbClr val="FFFFFF">
                    <a:tint val="52000"/>
                    <a:satMod val="300000"/>
                  </a:srgbClr>
                </a:gs>
                <a:gs pos="50000">
                  <a:srgbClr val="FFFFFF">
                    <a:shade val="20000"/>
                    <a:satMod val="300000"/>
                  </a:srgbClr>
                </a:gs>
                <a:gs pos="79000">
                  <a:srgbClr val="FFFFFF">
                    <a:tint val="52000"/>
                    <a:satMod val="300000"/>
                  </a:srgbClr>
                </a:gs>
                <a:gs pos="100000">
                  <a:srgbClr val="FFFFFF">
                    <a:tint val="40000"/>
                    <a:satMod val="250000"/>
                  </a:srgbClr>
                </a:gs>
              </a:gsLst>
              <a:lin ang="5400000"/>
            </a:gradFill>
            <a:effectLst/>
          </a:endParaRPr>
        </a:p>
      </dgm:t>
    </dgm:pt>
    <dgm:pt modelId="{E7788252-97BC-4108-81B8-F6EDC6EC9F5B}" type="sibTrans" cxnId="{B4B71D80-7528-45CD-9C5D-103F3CAF6639}">
      <dgm:prSet/>
      <dgm:spPr/>
      <dgm:t>
        <a:bodyPr/>
        <a:lstStyle/>
        <a:p>
          <a:endParaRPr lang="pl-PL" b="1" cap="none" spc="0">
            <a:ln w="10541" cmpd="sng">
              <a:solidFill>
                <a:srgbClr val="7D7D7D">
                  <a:tint val="100000"/>
                  <a:shade val="100000"/>
                  <a:satMod val="110000"/>
                </a:srgbClr>
              </a:solidFill>
              <a:prstDash val="solid"/>
            </a:ln>
            <a:gradFill>
              <a:gsLst>
                <a:gs pos="0">
                  <a:srgbClr val="FFFFFF">
                    <a:tint val="40000"/>
                    <a:satMod val="250000"/>
                  </a:srgbClr>
                </a:gs>
                <a:gs pos="9000">
                  <a:srgbClr val="FFFFFF">
                    <a:tint val="52000"/>
                    <a:satMod val="300000"/>
                  </a:srgbClr>
                </a:gs>
                <a:gs pos="50000">
                  <a:srgbClr val="FFFFFF">
                    <a:shade val="20000"/>
                    <a:satMod val="300000"/>
                  </a:srgbClr>
                </a:gs>
                <a:gs pos="79000">
                  <a:srgbClr val="FFFFFF">
                    <a:tint val="52000"/>
                    <a:satMod val="300000"/>
                  </a:srgbClr>
                </a:gs>
                <a:gs pos="100000">
                  <a:srgbClr val="FFFFFF">
                    <a:tint val="40000"/>
                    <a:satMod val="250000"/>
                  </a:srgbClr>
                </a:gs>
              </a:gsLst>
              <a:lin ang="5400000"/>
            </a:gradFill>
            <a:effectLst/>
          </a:endParaRPr>
        </a:p>
      </dgm:t>
    </dgm:pt>
    <dgm:pt modelId="{FB298E37-4015-4DB3-A3E6-8C88690B713E}" type="pres">
      <dgm:prSet presAssocID="{621C8663-FA4A-43C3-87EA-BA681B047F2E}" presName="Name0" presStyleCnt="0">
        <dgm:presLayoutVars>
          <dgm:chMax/>
          <dgm:chPref/>
          <dgm:dir/>
        </dgm:presLayoutVars>
      </dgm:prSet>
      <dgm:spPr/>
    </dgm:pt>
    <dgm:pt modelId="{FC8BC546-8046-41BB-ACCD-B958DDB8F689}" type="pres">
      <dgm:prSet presAssocID="{C8BCD623-34D0-42A7-BF13-8EA73E940354}" presName="composite" presStyleCnt="0"/>
      <dgm:spPr/>
    </dgm:pt>
    <dgm:pt modelId="{96FC76C0-D95C-4B73-AF47-B0D5995CA05A}" type="pres">
      <dgm:prSet presAssocID="{C8BCD623-34D0-42A7-BF13-8EA73E940354}" presName="Accent" presStyleLbl="alignNode1" presStyleIdx="0" presStyleCnt="1" custLinFactNeighborX="10189" custLinFactNeighborY="-23993">
        <dgm:presLayoutVars>
          <dgm:chMax val="0"/>
          <dgm:chPref val="0"/>
        </dgm:presLayoutVars>
      </dgm:prSet>
      <dgm:spPr/>
    </dgm:pt>
    <dgm:pt modelId="{D7E6C47C-CE17-4522-A83D-4EA3C53932A1}" type="pres">
      <dgm:prSet presAssocID="{C8BCD623-34D0-42A7-BF13-8EA73E940354}" presName="Image" presStyleLbl="bgImgPlace1" presStyleIdx="0" presStyleCnt="1" custScaleX="162898" custScaleY="174790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50000" b="-50000"/>
          </a:stretch>
        </a:blipFill>
      </dgm:spPr>
      <dgm:extLst>
        <a:ext uri="{E40237B7-FDA0-4F09-8148-C483321AD2D9}">
          <dgm14:cNvPr xmlns:dgm14="http://schemas.microsoft.com/office/drawing/2010/diagram" xmlns="" id="0" name="" descr="D:\Czytanie pod choinką 13\_KPS5463.JPG"/>
        </a:ext>
      </dgm:extLst>
    </dgm:pt>
    <dgm:pt modelId="{4FB186BF-CC37-42F2-AE27-64BE467AED44}" type="pres">
      <dgm:prSet presAssocID="{C8BCD623-34D0-42A7-BF13-8EA73E940354}" presName="Parent" presStyleLbl="fgAccFollowNode1" presStyleIdx="0" presStyleCnt="1" custLinFactNeighborX="20676" custLinFactNeighborY="-287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0491ECE-ECC1-41F3-8D6B-AB4C3217141D}" type="pres">
      <dgm:prSet presAssocID="{C8BCD623-34D0-42A7-BF13-8EA73E940354}" presName="Space" presStyleCnt="0">
        <dgm:presLayoutVars>
          <dgm:chMax val="0"/>
          <dgm:chPref val="0"/>
        </dgm:presLayoutVars>
      </dgm:prSet>
      <dgm:spPr/>
    </dgm:pt>
  </dgm:ptLst>
  <dgm:cxnLst>
    <dgm:cxn modelId="{E8BA5DFC-54F6-4355-A9CB-01BB8DA5B4E0}" type="presOf" srcId="{C8BCD623-34D0-42A7-BF13-8EA73E940354}" destId="{4FB186BF-CC37-42F2-AE27-64BE467AED44}" srcOrd="0" destOrd="0" presId="urn:microsoft.com/office/officeart/2008/layout/AlternatingPictureCircles"/>
    <dgm:cxn modelId="{C7F3EF1F-C4DC-46DE-8180-41F3F7E7F0C9}" type="presOf" srcId="{621C8663-FA4A-43C3-87EA-BA681B047F2E}" destId="{FB298E37-4015-4DB3-A3E6-8C88690B713E}" srcOrd="0" destOrd="0" presId="urn:microsoft.com/office/officeart/2008/layout/AlternatingPictureCircles"/>
    <dgm:cxn modelId="{B4B71D80-7528-45CD-9C5D-103F3CAF6639}" srcId="{621C8663-FA4A-43C3-87EA-BA681B047F2E}" destId="{C8BCD623-34D0-42A7-BF13-8EA73E940354}" srcOrd="0" destOrd="0" parTransId="{C1EE8334-7AA1-47B7-9E46-A0876E0061F1}" sibTransId="{E7788252-97BC-4108-81B8-F6EDC6EC9F5B}"/>
    <dgm:cxn modelId="{463861CB-C4B2-41A4-A9AF-8303BEFD6A74}" type="presParOf" srcId="{FB298E37-4015-4DB3-A3E6-8C88690B713E}" destId="{FC8BC546-8046-41BB-ACCD-B958DDB8F689}" srcOrd="0" destOrd="0" presId="urn:microsoft.com/office/officeart/2008/layout/AlternatingPictureCircles"/>
    <dgm:cxn modelId="{FC45A630-CB6D-41F5-A481-4A236EA9304B}" type="presParOf" srcId="{FC8BC546-8046-41BB-ACCD-B958DDB8F689}" destId="{96FC76C0-D95C-4B73-AF47-B0D5995CA05A}" srcOrd="0" destOrd="0" presId="urn:microsoft.com/office/officeart/2008/layout/AlternatingPictureCircles"/>
    <dgm:cxn modelId="{10C4FEA4-C452-4A73-A6CB-1EB6041C11C5}" type="presParOf" srcId="{FC8BC546-8046-41BB-ACCD-B958DDB8F689}" destId="{D7E6C47C-CE17-4522-A83D-4EA3C53932A1}" srcOrd="1" destOrd="0" presId="urn:microsoft.com/office/officeart/2008/layout/AlternatingPictureCircles"/>
    <dgm:cxn modelId="{C49EFDF2-77A7-4859-B9F0-5A0F9D289D38}" type="presParOf" srcId="{FC8BC546-8046-41BB-ACCD-B958DDB8F689}" destId="{4FB186BF-CC37-42F2-AE27-64BE467AED44}" srcOrd="2" destOrd="0" presId="urn:microsoft.com/office/officeart/2008/layout/AlternatingPictureCircles"/>
    <dgm:cxn modelId="{93437C48-DD24-4444-9D22-11997C340884}" type="presParOf" srcId="{FC8BC546-8046-41BB-ACCD-B958DDB8F689}" destId="{40491ECE-ECC1-41F3-8D6B-AB4C3217141D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B7CD5D58-4900-4157-95CC-BCDBD60618C1}" type="doc">
      <dgm:prSet loTypeId="urn:microsoft.com/office/officeart/2005/8/layout/vList3#2" loCatId="list" qsTypeId="urn:microsoft.com/office/officeart/2005/8/quickstyle/3d1" qsCatId="3D" csTypeId="urn:microsoft.com/office/officeart/2005/8/colors/accent1_2" csCatId="accent1" phldr="1"/>
      <dgm:spPr/>
    </dgm:pt>
    <dgm:pt modelId="{0BCA400D-7447-4020-8939-7F8B8B2F406C}">
      <dgm:prSet phldrT="[Tekst]"/>
      <dgm:spPr/>
      <dgm:t>
        <a:bodyPr/>
        <a:lstStyle/>
        <a:p>
          <a:pPr algn="ctr"/>
          <a:r>
            <a:rPr lang="pl-PL" b="1" cap="none" spc="0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rPr>
            <a:t>Spotkanie autorskie z </a:t>
          </a:r>
        </a:p>
        <a:p>
          <a:pPr algn="ctr"/>
          <a:r>
            <a:rPr lang="pl-PL" b="1" cap="none" spc="0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rPr>
            <a:t>o. Leonem </a:t>
          </a:r>
          <a:r>
            <a:rPr lang="pl-PL" b="1" cap="none" spc="0" dirty="0" err="1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rPr>
            <a:t>Knabitem</a:t>
          </a:r>
          <a:endParaRPr lang="pl-PL" b="1" cap="none" spc="0" dirty="0">
            <a:ln w="10541" cmpd="sng">
              <a:solidFill>
                <a:srgbClr val="7D7D7D">
                  <a:tint val="100000"/>
                  <a:shade val="100000"/>
                  <a:satMod val="110000"/>
                </a:srgbClr>
              </a:solidFill>
              <a:prstDash val="solid"/>
            </a:ln>
            <a:gradFill>
              <a:gsLst>
                <a:gs pos="0">
                  <a:srgbClr val="FFFFFF">
                    <a:tint val="40000"/>
                    <a:satMod val="250000"/>
                  </a:srgbClr>
                </a:gs>
                <a:gs pos="9000">
                  <a:srgbClr val="FFFFFF">
                    <a:tint val="52000"/>
                    <a:satMod val="300000"/>
                  </a:srgbClr>
                </a:gs>
                <a:gs pos="50000">
                  <a:srgbClr val="FFFFFF">
                    <a:shade val="20000"/>
                    <a:satMod val="300000"/>
                  </a:srgbClr>
                </a:gs>
                <a:gs pos="79000">
                  <a:srgbClr val="FFFFFF">
                    <a:tint val="52000"/>
                    <a:satMod val="300000"/>
                  </a:srgbClr>
                </a:gs>
                <a:gs pos="100000">
                  <a:srgbClr val="FFFFFF">
                    <a:tint val="40000"/>
                    <a:satMod val="250000"/>
                  </a:srgbClr>
                </a:gs>
              </a:gsLst>
              <a:lin ang="5400000"/>
            </a:gradFill>
            <a:effectLst/>
          </a:endParaRPr>
        </a:p>
      </dgm:t>
    </dgm:pt>
    <dgm:pt modelId="{BF997297-1BAE-47DD-853A-A4090A96213B}" type="parTrans" cxnId="{D03AC7D1-0657-4EDC-9C6F-CA4D851DC88F}">
      <dgm:prSet/>
      <dgm:spPr/>
      <dgm:t>
        <a:bodyPr/>
        <a:lstStyle/>
        <a:p>
          <a:endParaRPr lang="pl-PL"/>
        </a:p>
      </dgm:t>
    </dgm:pt>
    <dgm:pt modelId="{37828DCF-8ACE-4A49-81B8-DC3DFE9E20CB}" type="sibTrans" cxnId="{D03AC7D1-0657-4EDC-9C6F-CA4D851DC88F}">
      <dgm:prSet/>
      <dgm:spPr/>
      <dgm:t>
        <a:bodyPr/>
        <a:lstStyle/>
        <a:p>
          <a:endParaRPr lang="pl-PL"/>
        </a:p>
      </dgm:t>
    </dgm:pt>
    <dgm:pt modelId="{23E65BF3-8FD9-453C-A0FC-9EB807768D70}" type="pres">
      <dgm:prSet presAssocID="{B7CD5D58-4900-4157-95CC-BCDBD60618C1}" presName="linearFlow" presStyleCnt="0">
        <dgm:presLayoutVars>
          <dgm:dir/>
          <dgm:resizeHandles val="exact"/>
        </dgm:presLayoutVars>
      </dgm:prSet>
      <dgm:spPr/>
    </dgm:pt>
    <dgm:pt modelId="{08BBB75E-5DA2-4015-A6F4-88E91C91A69E}" type="pres">
      <dgm:prSet presAssocID="{0BCA400D-7447-4020-8939-7F8B8B2F406C}" presName="composite" presStyleCnt="0"/>
      <dgm:spPr/>
    </dgm:pt>
    <dgm:pt modelId="{FD7A74EE-7FB0-4543-A745-4854EB28184F}" type="pres">
      <dgm:prSet presAssocID="{0BCA400D-7447-4020-8939-7F8B8B2F406C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0000" r="-30000"/>
          </a:stretch>
        </a:blipFill>
      </dgm:spPr>
      <dgm:extLst>
        <a:ext uri="{E40237B7-FDA0-4F09-8148-C483321AD2D9}">
          <dgm14:cNvPr xmlns:dgm14="http://schemas.microsoft.com/office/drawing/2010/diagram" xmlns="" id="0" name="" descr="C:\Users\użytkownik\Desktop\zdjęcia\_DSC2099.jpg"/>
        </a:ext>
      </dgm:extLst>
    </dgm:pt>
    <dgm:pt modelId="{FF1B16A5-F310-4C63-B853-68341D3285B0}" type="pres">
      <dgm:prSet presAssocID="{0BCA400D-7447-4020-8939-7F8B8B2F406C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5A3DC84B-0C6E-404A-8E74-A2855E66381C}" type="presOf" srcId="{0BCA400D-7447-4020-8939-7F8B8B2F406C}" destId="{FF1B16A5-F310-4C63-B853-68341D3285B0}" srcOrd="0" destOrd="0" presId="urn:microsoft.com/office/officeart/2005/8/layout/vList3#2"/>
    <dgm:cxn modelId="{6F146FE2-5D8A-4EC5-BB74-129332330C8F}" type="presOf" srcId="{B7CD5D58-4900-4157-95CC-BCDBD60618C1}" destId="{23E65BF3-8FD9-453C-A0FC-9EB807768D70}" srcOrd="0" destOrd="0" presId="urn:microsoft.com/office/officeart/2005/8/layout/vList3#2"/>
    <dgm:cxn modelId="{D03AC7D1-0657-4EDC-9C6F-CA4D851DC88F}" srcId="{B7CD5D58-4900-4157-95CC-BCDBD60618C1}" destId="{0BCA400D-7447-4020-8939-7F8B8B2F406C}" srcOrd="0" destOrd="0" parTransId="{BF997297-1BAE-47DD-853A-A4090A96213B}" sibTransId="{37828DCF-8ACE-4A49-81B8-DC3DFE9E20CB}"/>
    <dgm:cxn modelId="{1DD77A7C-D744-4C69-BBB4-398CE11205CE}" type="presParOf" srcId="{23E65BF3-8FD9-453C-A0FC-9EB807768D70}" destId="{08BBB75E-5DA2-4015-A6F4-88E91C91A69E}" srcOrd="0" destOrd="0" presId="urn:microsoft.com/office/officeart/2005/8/layout/vList3#2"/>
    <dgm:cxn modelId="{F744722E-B025-4BE0-BBDF-64F3B15FBE6E}" type="presParOf" srcId="{08BBB75E-5DA2-4015-A6F4-88E91C91A69E}" destId="{FD7A74EE-7FB0-4543-A745-4854EB28184F}" srcOrd="0" destOrd="0" presId="urn:microsoft.com/office/officeart/2005/8/layout/vList3#2"/>
    <dgm:cxn modelId="{B325270C-CC43-407A-AEDA-168EDC262891}" type="presParOf" srcId="{08BBB75E-5DA2-4015-A6F4-88E91C91A69E}" destId="{FF1B16A5-F310-4C63-B853-68341D3285B0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ACDEA102-AFA5-4F75-9ECE-6E639ED9B34A}" type="doc">
      <dgm:prSet loTypeId="urn:microsoft.com/office/officeart/2008/layout/BubblePictureList" loCatId="picture" qsTypeId="urn:microsoft.com/office/officeart/2005/8/quickstyle/simple4" qsCatId="simple" csTypeId="urn:microsoft.com/office/officeart/2005/8/colors/accent1_2" csCatId="accent1" phldr="1"/>
      <dgm:spPr/>
    </dgm:pt>
    <dgm:pt modelId="{C2CB5D8A-72BB-4CC2-B9E4-A42049304AE6}">
      <dgm:prSet phldrT="[Tekst]" custT="1"/>
      <dgm:spPr/>
      <dgm:t>
        <a:bodyPr/>
        <a:lstStyle/>
        <a:p>
          <a:pPr algn="l"/>
          <a:r>
            <a:rPr lang="pl-PL" sz="3600" b="1" cap="none" spc="0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rPr>
            <a:t>Izabella </a:t>
          </a:r>
          <a:r>
            <a:rPr lang="pl-PL" sz="3600" b="1" cap="none" spc="0" dirty="0" err="1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rPr>
            <a:t>Klebańska</a:t>
          </a:r>
          <a:endParaRPr lang="pl-PL" sz="3600" b="1" cap="none" spc="0" dirty="0">
            <a:ln w="10541" cmpd="sng">
              <a:solidFill>
                <a:srgbClr val="7D7D7D">
                  <a:tint val="100000"/>
                  <a:shade val="100000"/>
                  <a:satMod val="110000"/>
                </a:srgbClr>
              </a:solidFill>
              <a:prstDash val="solid"/>
            </a:ln>
            <a:gradFill>
              <a:gsLst>
                <a:gs pos="0">
                  <a:srgbClr val="FFFFFF">
                    <a:tint val="40000"/>
                    <a:satMod val="250000"/>
                  </a:srgbClr>
                </a:gs>
                <a:gs pos="9000">
                  <a:srgbClr val="FFFFFF">
                    <a:tint val="52000"/>
                    <a:satMod val="300000"/>
                  </a:srgbClr>
                </a:gs>
                <a:gs pos="50000">
                  <a:srgbClr val="FFFFFF">
                    <a:shade val="20000"/>
                    <a:satMod val="300000"/>
                  </a:srgbClr>
                </a:gs>
                <a:gs pos="79000">
                  <a:srgbClr val="FFFFFF">
                    <a:tint val="52000"/>
                    <a:satMod val="300000"/>
                  </a:srgbClr>
                </a:gs>
                <a:gs pos="100000">
                  <a:srgbClr val="FFFFFF">
                    <a:tint val="40000"/>
                    <a:satMod val="250000"/>
                  </a:srgbClr>
                </a:gs>
              </a:gsLst>
              <a:lin ang="5400000"/>
            </a:gradFill>
            <a:effectLst/>
          </a:endParaRPr>
        </a:p>
      </dgm:t>
    </dgm:pt>
    <dgm:pt modelId="{13060C23-3C04-429A-A1C7-D588C1D77CB7}" type="parTrans" cxnId="{7CB73FB8-6EAF-4B4F-99BC-A6B8AD758BD2}">
      <dgm:prSet/>
      <dgm:spPr/>
      <dgm:t>
        <a:bodyPr/>
        <a:lstStyle/>
        <a:p>
          <a:endParaRPr lang="pl-PL"/>
        </a:p>
      </dgm:t>
    </dgm:pt>
    <dgm:pt modelId="{F591336D-7F21-4C6E-99C5-3D21CE2B5381}" type="sibTrans" cxnId="{7CB73FB8-6EAF-4B4F-99BC-A6B8AD758BD2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xmlns="" id="0" name="" descr="D:\Anka k\Nowy folder\P1030020.JPG"/>
        </a:ext>
      </dgm:extLst>
    </dgm:pt>
    <dgm:pt modelId="{58C84494-80B2-499E-952B-BA41860B0F97}" type="pres">
      <dgm:prSet presAssocID="{ACDEA102-AFA5-4F75-9ECE-6E639ED9B34A}" presName="Name0" presStyleCnt="0">
        <dgm:presLayoutVars>
          <dgm:chMax val="8"/>
          <dgm:chPref val="8"/>
          <dgm:dir/>
        </dgm:presLayoutVars>
      </dgm:prSet>
      <dgm:spPr/>
    </dgm:pt>
    <dgm:pt modelId="{83165EF6-18A7-49F3-8AEA-52F6BCB18779}" type="pres">
      <dgm:prSet presAssocID="{C2CB5D8A-72BB-4CC2-B9E4-A42049304AE6}" presName="parent_text_1" presStyleLbl="revTx" presStyleIdx="0" presStyleCnt="1" custScaleX="148615" custScaleY="293115" custLinFactY="-100000" custLinFactNeighborX="57184" custLinFactNeighborY="-1708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4E82520-65B2-4607-9F6B-576DD3DF075A}" type="pres">
      <dgm:prSet presAssocID="{C2CB5D8A-72BB-4CC2-B9E4-A42049304AE6}" presName="image_accent_1" presStyleCnt="0"/>
      <dgm:spPr/>
    </dgm:pt>
    <dgm:pt modelId="{C5096887-7577-417D-B984-E4EBFE1C09B8}" type="pres">
      <dgm:prSet presAssocID="{C2CB5D8A-72BB-4CC2-B9E4-A42049304AE6}" presName="imageAccentRepeatNode" presStyleLbl="alignNode1" presStyleIdx="0" presStyleCnt="2"/>
      <dgm:spPr/>
    </dgm:pt>
    <dgm:pt modelId="{53AC5A42-FFD2-492E-A9C2-951A739C5FD3}" type="pres">
      <dgm:prSet presAssocID="{C2CB5D8A-72BB-4CC2-B9E4-A42049304AE6}" presName="accent_1" presStyleLbl="alignNode1" presStyleIdx="1" presStyleCnt="2" custScaleX="183211" custScaleY="142487" custLinFactY="-35736" custLinFactNeighborX="-87618" custLinFactNeighborY="-100000"/>
      <dgm:spPr/>
    </dgm:pt>
    <dgm:pt modelId="{ECC884B7-8EC0-4BD1-B1D1-4BF25EFE92E7}" type="pres">
      <dgm:prSet presAssocID="{F591336D-7F21-4C6E-99C5-3D21CE2B5381}" presName="image_1" presStyleCnt="0"/>
      <dgm:spPr/>
    </dgm:pt>
    <dgm:pt modelId="{9DD214AA-7836-47F0-878C-C480ABDCC96D}" type="pres">
      <dgm:prSet presAssocID="{F591336D-7F21-4C6E-99C5-3D21CE2B5381}" presName="imageRepeatNode" presStyleLbl="fgImgPlace1" presStyleIdx="0" presStyleCnt="1" custScaleX="142021" custScaleY="142072" custLinFactNeighborX="-39018" custLinFactNeighborY="16905"/>
      <dgm:spPr/>
      <dgm:t>
        <a:bodyPr/>
        <a:lstStyle/>
        <a:p>
          <a:endParaRPr lang="pl-PL"/>
        </a:p>
      </dgm:t>
    </dgm:pt>
  </dgm:ptLst>
  <dgm:cxnLst>
    <dgm:cxn modelId="{377C95F3-913D-469B-823F-B2BBFF5F6340}" type="presOf" srcId="{ACDEA102-AFA5-4F75-9ECE-6E639ED9B34A}" destId="{58C84494-80B2-499E-952B-BA41860B0F97}" srcOrd="0" destOrd="0" presId="urn:microsoft.com/office/officeart/2008/layout/BubblePictureList"/>
    <dgm:cxn modelId="{7CB73FB8-6EAF-4B4F-99BC-A6B8AD758BD2}" srcId="{ACDEA102-AFA5-4F75-9ECE-6E639ED9B34A}" destId="{C2CB5D8A-72BB-4CC2-B9E4-A42049304AE6}" srcOrd="0" destOrd="0" parTransId="{13060C23-3C04-429A-A1C7-D588C1D77CB7}" sibTransId="{F591336D-7F21-4C6E-99C5-3D21CE2B5381}"/>
    <dgm:cxn modelId="{5E023302-1A3D-432B-B642-C6A5A2D5F70D}" type="presOf" srcId="{C2CB5D8A-72BB-4CC2-B9E4-A42049304AE6}" destId="{83165EF6-18A7-49F3-8AEA-52F6BCB18779}" srcOrd="0" destOrd="0" presId="urn:microsoft.com/office/officeart/2008/layout/BubblePictureList"/>
    <dgm:cxn modelId="{26F92CD2-62FC-4212-B1D3-49F5335EAA1A}" type="presOf" srcId="{F591336D-7F21-4C6E-99C5-3D21CE2B5381}" destId="{9DD214AA-7836-47F0-878C-C480ABDCC96D}" srcOrd="0" destOrd="0" presId="urn:microsoft.com/office/officeart/2008/layout/BubblePictureList"/>
    <dgm:cxn modelId="{8F9D8014-8ABF-4BDA-BD27-3A30EA53128B}" type="presParOf" srcId="{58C84494-80B2-499E-952B-BA41860B0F97}" destId="{83165EF6-18A7-49F3-8AEA-52F6BCB18779}" srcOrd="0" destOrd="0" presId="urn:microsoft.com/office/officeart/2008/layout/BubblePictureList"/>
    <dgm:cxn modelId="{1781EB0B-02CF-4F67-8FCD-8426DD585D72}" type="presParOf" srcId="{58C84494-80B2-499E-952B-BA41860B0F97}" destId="{A4E82520-65B2-4607-9F6B-576DD3DF075A}" srcOrd="1" destOrd="0" presId="urn:microsoft.com/office/officeart/2008/layout/BubblePictureList"/>
    <dgm:cxn modelId="{8AD4C6B7-E6B9-4612-9BA2-454CA2B0E6B3}" type="presParOf" srcId="{A4E82520-65B2-4607-9F6B-576DD3DF075A}" destId="{C5096887-7577-417D-B984-E4EBFE1C09B8}" srcOrd="0" destOrd="0" presId="urn:microsoft.com/office/officeart/2008/layout/BubblePictureList"/>
    <dgm:cxn modelId="{7C963EAC-F081-4FF2-AB7F-03FD5FCB5E3D}" type="presParOf" srcId="{58C84494-80B2-499E-952B-BA41860B0F97}" destId="{53AC5A42-FFD2-492E-A9C2-951A739C5FD3}" srcOrd="2" destOrd="0" presId="urn:microsoft.com/office/officeart/2008/layout/BubblePictureList"/>
    <dgm:cxn modelId="{D4852215-2D92-4C88-BB99-2EF58478D728}" type="presParOf" srcId="{58C84494-80B2-499E-952B-BA41860B0F97}" destId="{ECC884B7-8EC0-4BD1-B1D1-4BF25EFE92E7}" srcOrd="3" destOrd="0" presId="urn:microsoft.com/office/officeart/2008/layout/BubblePictureList"/>
    <dgm:cxn modelId="{36A05B5A-E982-4EAA-A803-9A310306A794}" type="presParOf" srcId="{ECC884B7-8EC0-4BD1-B1D1-4BF25EFE92E7}" destId="{9DD214AA-7836-47F0-878C-C480ABDCC96D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556178E7-6820-4DC8-9071-9B1F3D964219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42200B82-B8F6-49AD-9C07-1959BD5C5C6E}">
      <dgm:prSet phldrT="[Tekst]"/>
      <dgm:spPr/>
      <dgm:t>
        <a:bodyPr/>
        <a:lstStyle/>
        <a:p>
          <a:r>
            <a:rPr lang="pl-PL" dirty="0" smtClean="0"/>
            <a:t>Renata Piątkowska</a:t>
          </a:r>
          <a:endParaRPr lang="pl-PL" dirty="0"/>
        </a:p>
      </dgm:t>
    </dgm:pt>
    <dgm:pt modelId="{A5EC2748-EA67-4AA2-A4EF-E2633464801B}" type="parTrans" cxnId="{78ED6388-7378-4A8B-8BB6-34F3976BE900}">
      <dgm:prSet/>
      <dgm:spPr/>
      <dgm:t>
        <a:bodyPr/>
        <a:lstStyle/>
        <a:p>
          <a:endParaRPr lang="pl-PL"/>
        </a:p>
      </dgm:t>
    </dgm:pt>
    <dgm:pt modelId="{0610C597-7FEA-4A55-818C-20982173C68E}" type="sibTrans" cxnId="{78ED6388-7378-4A8B-8BB6-34F3976BE900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4000" b="-14000"/>
          </a:stretch>
        </a:blipFill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xmlns="" id="0" name="" descr="D:\Anka k\Nowy folder\IMG_0909.JPG"/>
        </a:ext>
      </dgm:extLst>
    </dgm:pt>
    <dgm:pt modelId="{E77BB193-1692-42FB-8183-777D9A03000C}" type="pres">
      <dgm:prSet presAssocID="{556178E7-6820-4DC8-9071-9B1F3D964219}" presName="Name0" presStyleCnt="0">
        <dgm:presLayoutVars>
          <dgm:chMax val="21"/>
          <dgm:chPref val="21"/>
        </dgm:presLayoutVars>
      </dgm:prSet>
      <dgm:spPr/>
    </dgm:pt>
    <dgm:pt modelId="{0EE8CCF0-29C8-4425-A575-706E719DF1AA}" type="pres">
      <dgm:prSet presAssocID="{42200B82-B8F6-49AD-9C07-1959BD5C5C6E}" presName="text1" presStyleCnt="0"/>
      <dgm:spPr/>
    </dgm:pt>
    <dgm:pt modelId="{F5ED6F4B-30B4-4985-896B-743FDC458CC5}" type="pres">
      <dgm:prSet presAssocID="{42200B82-B8F6-49AD-9C07-1959BD5C5C6E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5C3F0BE-A4D7-4A48-BFD1-13955CFABA6E}" type="pres">
      <dgm:prSet presAssocID="{42200B82-B8F6-49AD-9C07-1959BD5C5C6E}" presName="textaccent1" presStyleCnt="0"/>
      <dgm:spPr/>
    </dgm:pt>
    <dgm:pt modelId="{9F289D61-9059-489F-A962-A3C179736F90}" type="pres">
      <dgm:prSet presAssocID="{42200B82-B8F6-49AD-9C07-1959BD5C5C6E}" presName="accentRepeatNode" presStyleLbl="solidAlignAcc1" presStyleIdx="0" presStyleCnt="2"/>
      <dgm:spPr/>
    </dgm:pt>
    <dgm:pt modelId="{DC8DEF01-055C-4335-A7FF-058A005E7D1E}" type="pres">
      <dgm:prSet presAssocID="{0610C597-7FEA-4A55-818C-20982173C68E}" presName="image1" presStyleCnt="0"/>
      <dgm:spPr/>
    </dgm:pt>
    <dgm:pt modelId="{9AF8F56D-763D-464F-9ACA-568D9D0C99FF}" type="pres">
      <dgm:prSet presAssocID="{0610C597-7FEA-4A55-818C-20982173C68E}" presName="imageRepeatNode" presStyleLbl="alignAcc1" presStyleIdx="0" presStyleCnt="1"/>
      <dgm:spPr/>
      <dgm:t>
        <a:bodyPr/>
        <a:lstStyle/>
        <a:p>
          <a:endParaRPr lang="pl-PL"/>
        </a:p>
      </dgm:t>
    </dgm:pt>
    <dgm:pt modelId="{0784E9A7-5CE6-4578-A60C-A1A8E9267938}" type="pres">
      <dgm:prSet presAssocID="{0610C597-7FEA-4A55-818C-20982173C68E}" presName="imageaccent1" presStyleCnt="0"/>
      <dgm:spPr/>
    </dgm:pt>
    <dgm:pt modelId="{32860E2B-34B2-46D1-B097-5FD9B01AD385}" type="pres">
      <dgm:prSet presAssocID="{0610C597-7FEA-4A55-818C-20982173C68E}" presName="accentRepeatNode" presStyleLbl="solidAlignAcc1" presStyleIdx="1" presStyleCnt="2"/>
      <dgm:spPr/>
    </dgm:pt>
  </dgm:ptLst>
  <dgm:cxnLst>
    <dgm:cxn modelId="{5BD402BD-25FA-4716-9C08-3ACF2BDC4578}" type="presOf" srcId="{42200B82-B8F6-49AD-9C07-1959BD5C5C6E}" destId="{F5ED6F4B-30B4-4985-896B-743FDC458CC5}" srcOrd="0" destOrd="0" presId="urn:microsoft.com/office/officeart/2008/layout/HexagonCluster"/>
    <dgm:cxn modelId="{78ED6388-7378-4A8B-8BB6-34F3976BE900}" srcId="{556178E7-6820-4DC8-9071-9B1F3D964219}" destId="{42200B82-B8F6-49AD-9C07-1959BD5C5C6E}" srcOrd="0" destOrd="0" parTransId="{A5EC2748-EA67-4AA2-A4EF-E2633464801B}" sibTransId="{0610C597-7FEA-4A55-818C-20982173C68E}"/>
    <dgm:cxn modelId="{6BAFED94-25F5-4FEE-B549-55E2ECB44055}" type="presOf" srcId="{0610C597-7FEA-4A55-818C-20982173C68E}" destId="{9AF8F56D-763D-464F-9ACA-568D9D0C99FF}" srcOrd="0" destOrd="0" presId="urn:microsoft.com/office/officeart/2008/layout/HexagonCluster"/>
    <dgm:cxn modelId="{CB8C94EF-0347-4265-98A8-24880EB7F10C}" type="presOf" srcId="{556178E7-6820-4DC8-9071-9B1F3D964219}" destId="{E77BB193-1692-42FB-8183-777D9A03000C}" srcOrd="0" destOrd="0" presId="urn:microsoft.com/office/officeart/2008/layout/HexagonCluster"/>
    <dgm:cxn modelId="{8C728EEE-E901-4E44-9340-F7A3E7B4F729}" type="presParOf" srcId="{E77BB193-1692-42FB-8183-777D9A03000C}" destId="{0EE8CCF0-29C8-4425-A575-706E719DF1AA}" srcOrd="0" destOrd="0" presId="urn:microsoft.com/office/officeart/2008/layout/HexagonCluster"/>
    <dgm:cxn modelId="{82A493AE-BB99-403B-8BDA-708CD0B934A5}" type="presParOf" srcId="{0EE8CCF0-29C8-4425-A575-706E719DF1AA}" destId="{F5ED6F4B-30B4-4985-896B-743FDC458CC5}" srcOrd="0" destOrd="0" presId="urn:microsoft.com/office/officeart/2008/layout/HexagonCluster"/>
    <dgm:cxn modelId="{9C295584-7E04-4BA0-9743-69AC1F894F7D}" type="presParOf" srcId="{E77BB193-1692-42FB-8183-777D9A03000C}" destId="{25C3F0BE-A4D7-4A48-BFD1-13955CFABA6E}" srcOrd="1" destOrd="0" presId="urn:microsoft.com/office/officeart/2008/layout/HexagonCluster"/>
    <dgm:cxn modelId="{72D22986-5F8A-4310-BA27-FE988E4C024C}" type="presParOf" srcId="{25C3F0BE-A4D7-4A48-BFD1-13955CFABA6E}" destId="{9F289D61-9059-489F-A962-A3C179736F90}" srcOrd="0" destOrd="0" presId="urn:microsoft.com/office/officeart/2008/layout/HexagonCluster"/>
    <dgm:cxn modelId="{C57FC60A-73B5-47F6-A563-1C99D838BB43}" type="presParOf" srcId="{E77BB193-1692-42FB-8183-777D9A03000C}" destId="{DC8DEF01-055C-4335-A7FF-058A005E7D1E}" srcOrd="2" destOrd="0" presId="urn:microsoft.com/office/officeart/2008/layout/HexagonCluster"/>
    <dgm:cxn modelId="{40190FE9-40EE-428B-906E-7468D7769CCD}" type="presParOf" srcId="{DC8DEF01-055C-4335-A7FF-058A005E7D1E}" destId="{9AF8F56D-763D-464F-9ACA-568D9D0C99FF}" srcOrd="0" destOrd="0" presId="urn:microsoft.com/office/officeart/2008/layout/HexagonCluster"/>
    <dgm:cxn modelId="{F68118F5-7639-4131-9FD6-38A64A3025C3}" type="presParOf" srcId="{E77BB193-1692-42FB-8183-777D9A03000C}" destId="{0784E9A7-5CE6-4578-A60C-A1A8E9267938}" srcOrd="3" destOrd="0" presId="urn:microsoft.com/office/officeart/2008/layout/HexagonCluster"/>
    <dgm:cxn modelId="{68921E33-547F-40BA-BE78-05D816910DD9}" type="presParOf" srcId="{0784E9A7-5CE6-4578-A60C-A1A8E9267938}" destId="{32860E2B-34B2-46D1-B097-5FD9B01AD385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7B7BC7-22A3-4FDF-8DC4-F82A5F906BF2}" type="doc">
      <dgm:prSet loTypeId="urn:microsoft.com/office/officeart/2008/layout/AscendingPictureAccentProcess" loCatId="picture" qsTypeId="urn:microsoft.com/office/officeart/2005/8/quickstyle/3d2" qsCatId="3D" csTypeId="urn:microsoft.com/office/officeart/2005/8/colors/accent1_2" csCatId="accent1" phldr="1"/>
      <dgm:spPr/>
    </dgm:pt>
    <dgm:pt modelId="{0E0B5923-813F-4A2A-AD9E-872FF54C8E89}">
      <dgm:prSet phldrT="[Tekst]"/>
      <dgm:spPr/>
      <dgm:t>
        <a:bodyPr/>
        <a:lstStyle/>
        <a:p>
          <a:r>
            <a:rPr lang="pl-PL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Parter</a:t>
          </a:r>
          <a:endParaRPr lang="pl-PL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ED47D425-4111-43B7-9819-0EFF357732B0}" type="parTrans" cxnId="{DCF14306-6691-4D95-B49E-8172E78CD6A2}">
      <dgm:prSet/>
      <dgm:spPr/>
      <dgm:t>
        <a:bodyPr/>
        <a:lstStyle/>
        <a:p>
          <a:endParaRPr lang="pl-PL"/>
        </a:p>
      </dgm:t>
    </dgm:pt>
    <dgm:pt modelId="{3C83EC01-96D6-49AC-87D8-17174E00AFE0}" type="sibTrans" cxnId="{DCF14306-6691-4D95-B49E-8172E78CD6A2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5000" b="-25000"/>
          </a:stretch>
        </a:blipFill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xmlns="" id="0" name="" descr="C:\Users\użytkownik\Desktop\Bibl wnetrznosci\_KPS6652.JPG"/>
        </a:ext>
      </dgm:extLst>
    </dgm:pt>
    <dgm:pt modelId="{9735DACC-43BB-4CC8-A1E0-E28E8CBADD75}" type="pres">
      <dgm:prSet presAssocID="{257B7BC7-22A3-4FDF-8DC4-F82A5F906BF2}" presName="Name0" presStyleCnt="0">
        <dgm:presLayoutVars>
          <dgm:chMax val="7"/>
          <dgm:chPref val="7"/>
          <dgm:dir/>
        </dgm:presLayoutVars>
      </dgm:prSet>
      <dgm:spPr/>
    </dgm:pt>
    <dgm:pt modelId="{064A6F74-2657-4E3E-9172-B897AD2A6BE1}" type="pres">
      <dgm:prSet presAssocID="{0E0B5923-813F-4A2A-AD9E-872FF54C8E89}" presName="parTx1" presStyleLbl="node1" presStyleIdx="0" presStyleCnt="1" custScaleX="135144" custScaleY="158148" custLinFactY="86369" custLinFactNeighborX="-21070" custLinFactNeighborY="100000"/>
      <dgm:spPr/>
      <dgm:t>
        <a:bodyPr/>
        <a:lstStyle/>
        <a:p>
          <a:endParaRPr lang="pl-PL"/>
        </a:p>
      </dgm:t>
    </dgm:pt>
    <dgm:pt modelId="{DFE7296D-A345-4E08-8C84-C6A05EBC0B37}" type="pres">
      <dgm:prSet presAssocID="{3C83EC01-96D6-49AC-87D8-17174E00AFE0}" presName="picture1" presStyleCnt="0"/>
      <dgm:spPr/>
    </dgm:pt>
    <dgm:pt modelId="{E65DE04C-5672-4C58-95CC-EA98615167DC}" type="pres">
      <dgm:prSet presAssocID="{3C83EC01-96D6-49AC-87D8-17174E00AFE0}" presName="imageRepeatNode" presStyleLbl="fgImgPlace1" presStyleIdx="0" presStyleCnt="1" custScaleX="215655" custScaleY="225432"/>
      <dgm:spPr/>
      <dgm:t>
        <a:bodyPr/>
        <a:lstStyle/>
        <a:p>
          <a:endParaRPr lang="pl-PL"/>
        </a:p>
      </dgm:t>
    </dgm:pt>
  </dgm:ptLst>
  <dgm:cxnLst>
    <dgm:cxn modelId="{DCF14306-6691-4D95-B49E-8172E78CD6A2}" srcId="{257B7BC7-22A3-4FDF-8DC4-F82A5F906BF2}" destId="{0E0B5923-813F-4A2A-AD9E-872FF54C8E89}" srcOrd="0" destOrd="0" parTransId="{ED47D425-4111-43B7-9819-0EFF357732B0}" sibTransId="{3C83EC01-96D6-49AC-87D8-17174E00AFE0}"/>
    <dgm:cxn modelId="{2B413B7E-768F-42FA-9FAA-38F1EB8E7D2A}" type="presOf" srcId="{257B7BC7-22A3-4FDF-8DC4-F82A5F906BF2}" destId="{9735DACC-43BB-4CC8-A1E0-E28E8CBADD75}" srcOrd="0" destOrd="0" presId="urn:microsoft.com/office/officeart/2008/layout/AscendingPictureAccentProcess"/>
    <dgm:cxn modelId="{8390F86F-05B3-4CF8-9BBB-A7252FB76E6F}" type="presOf" srcId="{3C83EC01-96D6-49AC-87D8-17174E00AFE0}" destId="{E65DE04C-5672-4C58-95CC-EA98615167DC}" srcOrd="0" destOrd="0" presId="urn:microsoft.com/office/officeart/2008/layout/AscendingPictureAccentProcess"/>
    <dgm:cxn modelId="{EB47D3A9-19F3-4434-B258-99A7833A2B5A}" type="presOf" srcId="{0E0B5923-813F-4A2A-AD9E-872FF54C8E89}" destId="{064A6F74-2657-4E3E-9172-B897AD2A6BE1}" srcOrd="0" destOrd="0" presId="urn:microsoft.com/office/officeart/2008/layout/AscendingPictureAccentProcess"/>
    <dgm:cxn modelId="{EA5151C0-B93C-4AD0-916E-3B425CF4DC95}" type="presParOf" srcId="{9735DACC-43BB-4CC8-A1E0-E28E8CBADD75}" destId="{064A6F74-2657-4E3E-9172-B897AD2A6BE1}" srcOrd="0" destOrd="0" presId="urn:microsoft.com/office/officeart/2008/layout/AscendingPictureAccentProcess"/>
    <dgm:cxn modelId="{619118AD-008D-4E99-A5EB-980195BC412D}" type="presParOf" srcId="{9735DACC-43BB-4CC8-A1E0-E28E8CBADD75}" destId="{DFE7296D-A345-4E08-8C84-C6A05EBC0B37}" srcOrd="1" destOrd="0" presId="urn:microsoft.com/office/officeart/2008/layout/AscendingPictureAccentProcess"/>
    <dgm:cxn modelId="{66CDA778-6504-44BB-9DC8-764D8C8B85A6}" type="presParOf" srcId="{DFE7296D-A345-4E08-8C84-C6A05EBC0B37}" destId="{E65DE04C-5672-4C58-95CC-EA98615167DC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E37424FE-0317-4E99-B489-A2077E810787}" type="doc">
      <dgm:prSet loTypeId="urn:microsoft.com/office/officeart/2009/3/layout/SnapshotPictureList" loCatId="picture" qsTypeId="urn:microsoft.com/office/officeart/2005/8/quickstyle/3d1" qsCatId="3D" csTypeId="urn:microsoft.com/office/officeart/2005/8/colors/accent1_2" csCatId="accent1" phldr="1"/>
      <dgm:spPr/>
    </dgm:pt>
    <dgm:pt modelId="{98E3AA0F-8476-4066-922A-167F9E954D85}">
      <dgm:prSet phldrT="[Tekst]" custT="1"/>
      <dgm:spPr/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pl-PL" sz="2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Łukasz</a:t>
          </a:r>
          <a:r>
            <a:rPr lang="pl-PL" sz="1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</a:t>
          </a:r>
          <a:r>
            <a:rPr lang="pl-PL" sz="28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Malinowski</a:t>
          </a:r>
          <a:endParaRPr lang="pl-PL" sz="28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4D8CF8AC-C4DF-460B-915B-900B717AC66A}" type="parTrans" cxnId="{FF887406-2139-4EB8-99F5-8F9FAA1A83E9}">
      <dgm:prSet/>
      <dgm:spPr/>
      <dgm:t>
        <a:bodyPr/>
        <a:lstStyle/>
        <a:p>
          <a:endParaRPr lang="pl-PL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848FDF50-7EA0-4661-9D88-A033631C2431}" type="sibTrans" cxnId="{FF887406-2139-4EB8-99F5-8F9FAA1A83E9}">
      <dgm:prSet/>
      <dgm:spPr/>
      <dgm:t>
        <a:bodyPr/>
        <a:lstStyle/>
        <a:p>
          <a:endParaRPr lang="pl-PL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40C1F2AF-D21A-41D1-B73D-95EA3AB316E5}" type="pres">
      <dgm:prSet presAssocID="{E37424FE-0317-4E99-B489-A2077E810787}" presName="Name0" presStyleCnt="0">
        <dgm:presLayoutVars>
          <dgm:chMax/>
          <dgm:chPref/>
          <dgm:dir/>
          <dgm:animLvl val="lvl"/>
        </dgm:presLayoutVars>
      </dgm:prSet>
      <dgm:spPr/>
    </dgm:pt>
    <dgm:pt modelId="{7817584F-6F6F-40D8-8F49-6E278DBCDEB1}" type="pres">
      <dgm:prSet presAssocID="{98E3AA0F-8476-4066-922A-167F9E954D85}" presName="composite" presStyleCnt="0"/>
      <dgm:spPr/>
    </dgm:pt>
    <dgm:pt modelId="{036F8AE5-B0A8-4916-92F7-3C5E5F1E55F6}" type="pres">
      <dgm:prSet presAssocID="{98E3AA0F-8476-4066-922A-167F9E954D85}" presName="ParentAccentShape" presStyleLbl="trBgShp" presStyleIdx="0" presStyleCnt="1" custLinFactNeighborX="29050" custLinFactNeighborY="-58896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1"/>
          <a:tileRect/>
        </a:gradFill>
      </dgm:spPr>
    </dgm:pt>
    <dgm:pt modelId="{7082EF96-8056-4F3A-95F6-607ECEFE654A}" type="pres">
      <dgm:prSet presAssocID="{98E3AA0F-8476-4066-922A-167F9E954D85}" presName="ParentText" presStyleLbl="revTx" presStyleIdx="0" presStyleCnt="2" custScaleY="421617" custLinFactY="-299075" custLinFactNeighborX="34617" custLinFactNeighborY="-3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14A05A7-A938-4217-B791-40440C842E03}" type="pres">
      <dgm:prSet presAssocID="{98E3AA0F-8476-4066-922A-167F9E954D85}" presName="ChildText" presStyleLbl="revTx" presStyleIdx="1" presStyleCnt="2">
        <dgm:presLayoutVars>
          <dgm:chMax val="0"/>
          <dgm:chPref val="0"/>
        </dgm:presLayoutVars>
      </dgm:prSet>
      <dgm:spPr/>
    </dgm:pt>
    <dgm:pt modelId="{2FA37E7E-07BB-4762-A140-3D8D21E642CD}" type="pres">
      <dgm:prSet presAssocID="{98E3AA0F-8476-4066-922A-167F9E954D85}" presName="ChildAccentShape" presStyleLbl="trBgShp" presStyleIdx="0" presStyleCnt="1"/>
      <dgm:spPr/>
    </dgm:pt>
    <dgm:pt modelId="{772D7A81-BAE3-490B-A03A-196EBA5B085A}" type="pres">
      <dgm:prSet presAssocID="{98E3AA0F-8476-4066-922A-167F9E954D85}" presName="Image" presStyleLbl="alignImgPlace1" presStyleIdx="0" presStyleCnt="1" custLinFactNeighborX="15375" custLinFactNeighborY="-7650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45000" b="-45000"/>
          </a:stretch>
        </a:blipFill>
      </dgm:spPr>
      <dgm:extLst>
        <a:ext uri="{E40237B7-FDA0-4F09-8148-C483321AD2D9}">
          <dgm14:cNvPr xmlns:dgm14="http://schemas.microsoft.com/office/drawing/2010/diagram" xmlns="" id="0" name="" descr="D:\Anka k\Nowy folder\P1011470.JPG"/>
        </a:ext>
      </dgm:extLst>
    </dgm:pt>
  </dgm:ptLst>
  <dgm:cxnLst>
    <dgm:cxn modelId="{68C1BABB-0615-4EA3-94C6-13157AB3A1E1}" type="presOf" srcId="{E37424FE-0317-4E99-B489-A2077E810787}" destId="{40C1F2AF-D21A-41D1-B73D-95EA3AB316E5}" srcOrd="0" destOrd="0" presId="urn:microsoft.com/office/officeart/2009/3/layout/SnapshotPictureList"/>
    <dgm:cxn modelId="{48B66639-0B85-40FE-9546-F1DB599E28BB}" type="presOf" srcId="{98E3AA0F-8476-4066-922A-167F9E954D85}" destId="{7082EF96-8056-4F3A-95F6-607ECEFE654A}" srcOrd="0" destOrd="0" presId="urn:microsoft.com/office/officeart/2009/3/layout/SnapshotPictureList"/>
    <dgm:cxn modelId="{FF887406-2139-4EB8-99F5-8F9FAA1A83E9}" srcId="{E37424FE-0317-4E99-B489-A2077E810787}" destId="{98E3AA0F-8476-4066-922A-167F9E954D85}" srcOrd="0" destOrd="0" parTransId="{4D8CF8AC-C4DF-460B-915B-900B717AC66A}" sibTransId="{848FDF50-7EA0-4661-9D88-A033631C2431}"/>
    <dgm:cxn modelId="{E843BEAA-E2B6-47E6-8E18-E0645F268270}" type="presParOf" srcId="{40C1F2AF-D21A-41D1-B73D-95EA3AB316E5}" destId="{7817584F-6F6F-40D8-8F49-6E278DBCDEB1}" srcOrd="0" destOrd="0" presId="urn:microsoft.com/office/officeart/2009/3/layout/SnapshotPictureList"/>
    <dgm:cxn modelId="{EC82D42A-1D03-45CF-8A95-4E620292B05D}" type="presParOf" srcId="{7817584F-6F6F-40D8-8F49-6E278DBCDEB1}" destId="{036F8AE5-B0A8-4916-92F7-3C5E5F1E55F6}" srcOrd="0" destOrd="0" presId="urn:microsoft.com/office/officeart/2009/3/layout/SnapshotPictureList"/>
    <dgm:cxn modelId="{57780E83-4415-4911-94A8-C07FE74BDA4A}" type="presParOf" srcId="{7817584F-6F6F-40D8-8F49-6E278DBCDEB1}" destId="{7082EF96-8056-4F3A-95F6-607ECEFE654A}" srcOrd="1" destOrd="0" presId="urn:microsoft.com/office/officeart/2009/3/layout/SnapshotPictureList"/>
    <dgm:cxn modelId="{C81FBB2A-24D0-46C7-9C4D-8C82C8BB86FE}" type="presParOf" srcId="{7817584F-6F6F-40D8-8F49-6E278DBCDEB1}" destId="{814A05A7-A938-4217-B791-40440C842E03}" srcOrd="2" destOrd="0" presId="urn:microsoft.com/office/officeart/2009/3/layout/SnapshotPictureList"/>
    <dgm:cxn modelId="{305F68BF-018B-4658-B56E-CA157142ED2B}" type="presParOf" srcId="{7817584F-6F6F-40D8-8F49-6E278DBCDEB1}" destId="{2FA37E7E-07BB-4762-A140-3D8D21E642CD}" srcOrd="3" destOrd="0" presId="urn:microsoft.com/office/officeart/2009/3/layout/SnapshotPictureList"/>
    <dgm:cxn modelId="{87B4A324-BD35-4466-9C32-0ACB44B6F93A}" type="presParOf" srcId="{7817584F-6F6F-40D8-8F49-6E278DBCDEB1}" destId="{772D7A81-BAE3-490B-A03A-196EBA5B085A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9C90020A-F84A-46C1-A549-B7815C82716F}" type="doc">
      <dgm:prSet loTypeId="urn:microsoft.com/office/officeart/2008/layout/TitlePictureLineup" loCatId="picture" qsTypeId="urn:microsoft.com/office/officeart/2009/2/quickstyle/3d8" qsCatId="3D" csTypeId="urn:microsoft.com/office/officeart/2005/8/colors/accent1_2" csCatId="accent1" phldr="1"/>
      <dgm:spPr/>
    </dgm:pt>
    <dgm:pt modelId="{5F533D2B-B9DB-4704-8FD1-FCD8CA14132B}">
      <dgm:prSet phldrT="[Tekst]"/>
      <dgm:spPr/>
      <dgm:t>
        <a:bodyPr/>
        <a:lstStyle/>
        <a:p>
          <a:r>
            <a:rPr lang="pl-PL" dirty="0" smtClean="0"/>
            <a:t>Dr Marek </a:t>
          </a:r>
          <a:r>
            <a:rPr lang="pl-PL" dirty="0" err="1" smtClean="0"/>
            <a:t>Karwala</a:t>
          </a:r>
          <a:endParaRPr lang="pl-PL" dirty="0"/>
        </a:p>
      </dgm:t>
    </dgm:pt>
    <dgm:pt modelId="{1297DF2A-7CDD-4E74-90B7-11370B721CDB}" type="parTrans" cxnId="{57A6436A-161E-4D79-87A6-EE8B9D5B39DD}">
      <dgm:prSet/>
      <dgm:spPr/>
      <dgm:t>
        <a:bodyPr/>
        <a:lstStyle/>
        <a:p>
          <a:endParaRPr lang="pl-PL"/>
        </a:p>
      </dgm:t>
    </dgm:pt>
    <dgm:pt modelId="{A08901B1-66F2-4A53-8BA3-843B11CDF2A9}" type="sibTrans" cxnId="{57A6436A-161E-4D79-87A6-EE8B9D5B39DD}">
      <dgm:prSet/>
      <dgm:spPr/>
      <dgm:t>
        <a:bodyPr/>
        <a:lstStyle/>
        <a:p>
          <a:endParaRPr lang="pl-PL"/>
        </a:p>
      </dgm:t>
    </dgm:pt>
    <dgm:pt modelId="{66D8E0F9-7DD8-4267-8496-7DF8BF45EC72}" type="pres">
      <dgm:prSet presAssocID="{9C90020A-F84A-46C1-A549-B7815C82716F}" presName="Name0" presStyleCnt="0">
        <dgm:presLayoutVars>
          <dgm:dir/>
        </dgm:presLayoutVars>
      </dgm:prSet>
      <dgm:spPr/>
    </dgm:pt>
    <dgm:pt modelId="{9ABD9CE2-E3FD-4FCE-BB5E-EF56B15D949D}" type="pres">
      <dgm:prSet presAssocID="{5F533D2B-B9DB-4704-8FD1-FCD8CA14132B}" presName="composite" presStyleCnt="0"/>
      <dgm:spPr/>
    </dgm:pt>
    <dgm:pt modelId="{3D8FE1A1-0266-4651-AB2E-D6C1C6CBDDA5}" type="pres">
      <dgm:prSet presAssocID="{5F533D2B-B9DB-4704-8FD1-FCD8CA14132B}" presName="Accent" presStyleLbl="alignAcc1" presStyleIdx="0" presStyleCnt="1" custLinFactX="-3300000" custLinFactNeighborX="-3338767" custLinFactNeighborY="-2222"/>
      <dgm:spPr/>
    </dgm:pt>
    <dgm:pt modelId="{C47A2453-B428-43D1-9AAF-AFB439619849}" type="pres">
      <dgm:prSet presAssocID="{5F533D2B-B9DB-4704-8FD1-FCD8CA14132B}" presName="Image" presStyleLbl="node1" presStyleIdx="0" presStyleCnt="1" custLinFactNeighborX="-81122" custLinFactNeighborY="839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7000" r="-7000"/>
          </a:stretch>
        </a:blipFill>
      </dgm:spPr>
      <dgm:extLst>
        <a:ext uri="{E40237B7-FDA0-4F09-8148-C483321AD2D9}">
          <dgm14:cNvPr xmlns:dgm14="http://schemas.microsoft.com/office/drawing/2010/diagram" xmlns="" id="0" name="" descr="D:\Karwala\P1030516.JPG"/>
        </a:ext>
      </dgm:extLst>
    </dgm:pt>
    <dgm:pt modelId="{4B2BB4B6-368D-4756-B4A8-6068297D51BE}" type="pres">
      <dgm:prSet presAssocID="{5F533D2B-B9DB-4704-8FD1-FCD8CA14132B}" presName="Child" presStyleLbl="revTx" presStyleIdx="0" presStyleCnt="1">
        <dgm:presLayoutVars>
          <dgm:bulletEnabled val="1"/>
        </dgm:presLayoutVars>
      </dgm:prSet>
      <dgm:spPr/>
    </dgm:pt>
    <dgm:pt modelId="{FB1661DA-6422-4B83-BD03-81E328A2AD7B}" type="pres">
      <dgm:prSet presAssocID="{5F533D2B-B9DB-4704-8FD1-FCD8CA14132B}" presName="Parent" presStyleLbl="alignNode1" presStyleIdx="0" presStyleCnt="1" custLinFactNeighborX="-78098" custLinFactNeighborY="1700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CFC8E8BC-58DB-422F-B70D-A6AE9ED6BCDC}" type="presOf" srcId="{5F533D2B-B9DB-4704-8FD1-FCD8CA14132B}" destId="{FB1661DA-6422-4B83-BD03-81E328A2AD7B}" srcOrd="0" destOrd="0" presId="urn:microsoft.com/office/officeart/2008/layout/TitlePictureLineup"/>
    <dgm:cxn modelId="{57A6436A-161E-4D79-87A6-EE8B9D5B39DD}" srcId="{9C90020A-F84A-46C1-A549-B7815C82716F}" destId="{5F533D2B-B9DB-4704-8FD1-FCD8CA14132B}" srcOrd="0" destOrd="0" parTransId="{1297DF2A-7CDD-4E74-90B7-11370B721CDB}" sibTransId="{A08901B1-66F2-4A53-8BA3-843B11CDF2A9}"/>
    <dgm:cxn modelId="{37D2E980-9165-42AD-8EE2-B627457E05AD}" type="presOf" srcId="{9C90020A-F84A-46C1-A549-B7815C82716F}" destId="{66D8E0F9-7DD8-4267-8496-7DF8BF45EC72}" srcOrd="0" destOrd="0" presId="urn:microsoft.com/office/officeart/2008/layout/TitlePictureLineup"/>
    <dgm:cxn modelId="{C71D1B43-8E40-449A-AFD8-2A1EC6390620}" type="presParOf" srcId="{66D8E0F9-7DD8-4267-8496-7DF8BF45EC72}" destId="{9ABD9CE2-E3FD-4FCE-BB5E-EF56B15D949D}" srcOrd="0" destOrd="0" presId="urn:microsoft.com/office/officeart/2008/layout/TitlePictureLineup"/>
    <dgm:cxn modelId="{03B6246A-9DA3-49DE-A92F-082D342536E9}" type="presParOf" srcId="{9ABD9CE2-E3FD-4FCE-BB5E-EF56B15D949D}" destId="{3D8FE1A1-0266-4651-AB2E-D6C1C6CBDDA5}" srcOrd="0" destOrd="0" presId="urn:microsoft.com/office/officeart/2008/layout/TitlePictureLineup"/>
    <dgm:cxn modelId="{086352C9-E7AF-45B3-AF5C-2F12381F838B}" type="presParOf" srcId="{9ABD9CE2-E3FD-4FCE-BB5E-EF56B15D949D}" destId="{C47A2453-B428-43D1-9AAF-AFB439619849}" srcOrd="1" destOrd="0" presId="urn:microsoft.com/office/officeart/2008/layout/TitlePictureLineup"/>
    <dgm:cxn modelId="{FA43F670-2933-4845-9EC4-63717C607DB3}" type="presParOf" srcId="{9ABD9CE2-E3FD-4FCE-BB5E-EF56B15D949D}" destId="{4B2BB4B6-368D-4756-B4A8-6068297D51BE}" srcOrd="2" destOrd="0" presId="urn:microsoft.com/office/officeart/2008/layout/TitlePictureLineup"/>
    <dgm:cxn modelId="{51BB6BEE-129B-41C4-BD57-09D2CA526BD9}" type="presParOf" srcId="{9ABD9CE2-E3FD-4FCE-BB5E-EF56B15D949D}" destId="{FB1661DA-6422-4B83-BD03-81E328A2AD7B}" srcOrd="3" destOrd="0" presId="urn:microsoft.com/office/officeart/2008/layout/TitlePictureLineup"/>
  </dgm:cxnLst>
  <dgm:bg>
    <a:blipFill>
      <a:blip xmlns:r="http://schemas.openxmlformats.org/officeDocument/2006/relationships" r:embed="rId2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C7E61040-BC7D-43E2-961E-074B353DC092}" type="doc">
      <dgm:prSet loTypeId="urn:microsoft.com/office/officeart/2008/layout/BubblePictureList" loCatId="picture" qsTypeId="urn:microsoft.com/office/officeart/2005/8/quickstyle/3d2" qsCatId="3D" csTypeId="urn:microsoft.com/office/officeart/2005/8/colors/accent1_2" csCatId="accent1" phldr="1"/>
      <dgm:spPr/>
    </dgm:pt>
    <dgm:pt modelId="{06A1E77E-016F-41DB-8752-7ACF71359F16}">
      <dgm:prSet phldrT="[Tekst]" custT="1"/>
      <dgm:spPr/>
      <dgm:t>
        <a:bodyPr/>
        <a:lstStyle/>
        <a:p>
          <a:pPr algn="l"/>
          <a:r>
            <a:rPr lang="pl-PL" sz="3600" b="1" cap="none" spc="0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rPr>
            <a:t>Anna Czerwińska - Rydel</a:t>
          </a:r>
          <a:endParaRPr lang="pl-PL" sz="3600" b="1" cap="none" spc="0" dirty="0">
            <a:ln w="10541" cmpd="sng">
              <a:solidFill>
                <a:srgbClr val="7D7D7D">
                  <a:tint val="100000"/>
                  <a:shade val="100000"/>
                  <a:satMod val="110000"/>
                </a:srgbClr>
              </a:solidFill>
              <a:prstDash val="solid"/>
            </a:ln>
            <a:gradFill>
              <a:gsLst>
                <a:gs pos="0">
                  <a:srgbClr val="FFFFFF">
                    <a:tint val="40000"/>
                    <a:satMod val="250000"/>
                  </a:srgbClr>
                </a:gs>
                <a:gs pos="9000">
                  <a:srgbClr val="FFFFFF">
                    <a:tint val="52000"/>
                    <a:satMod val="300000"/>
                  </a:srgbClr>
                </a:gs>
                <a:gs pos="50000">
                  <a:srgbClr val="FFFFFF">
                    <a:shade val="20000"/>
                    <a:satMod val="300000"/>
                  </a:srgbClr>
                </a:gs>
                <a:gs pos="79000">
                  <a:srgbClr val="FFFFFF">
                    <a:tint val="52000"/>
                    <a:satMod val="300000"/>
                  </a:srgbClr>
                </a:gs>
                <a:gs pos="100000">
                  <a:srgbClr val="FFFFFF">
                    <a:tint val="40000"/>
                    <a:satMod val="250000"/>
                  </a:srgbClr>
                </a:gs>
              </a:gsLst>
              <a:lin ang="5400000"/>
            </a:gradFill>
            <a:effectLst/>
          </a:endParaRPr>
        </a:p>
      </dgm:t>
    </dgm:pt>
    <dgm:pt modelId="{687AA82E-9B36-4777-919F-6E2AEFDA9C20}" type="parTrans" cxnId="{275EB170-E68B-4CDB-B1B0-7F6472A665F9}">
      <dgm:prSet/>
      <dgm:spPr/>
      <dgm:t>
        <a:bodyPr/>
        <a:lstStyle/>
        <a:p>
          <a:endParaRPr lang="pl-PL"/>
        </a:p>
      </dgm:t>
    </dgm:pt>
    <dgm:pt modelId="{16390950-17C1-406E-9AB3-C0CED646BDC7}" type="sibTrans" cxnId="{275EB170-E68B-4CDB-B1B0-7F6472A665F9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9000" b="-29000"/>
          </a:stretch>
        </a:blipFill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xmlns="" id="0" name="" descr="D:\Czerwińska-Rydel\IMG_0107.JPG"/>
        </a:ext>
      </dgm:extLst>
    </dgm:pt>
    <dgm:pt modelId="{1E6C946B-4099-4E07-A2FE-AB95E966106C}" type="pres">
      <dgm:prSet presAssocID="{C7E61040-BC7D-43E2-961E-074B353DC092}" presName="Name0" presStyleCnt="0">
        <dgm:presLayoutVars>
          <dgm:chMax val="8"/>
          <dgm:chPref val="8"/>
          <dgm:dir/>
        </dgm:presLayoutVars>
      </dgm:prSet>
      <dgm:spPr/>
    </dgm:pt>
    <dgm:pt modelId="{E0D55E7A-B20B-4C02-B8F9-5F8A13C0D983}" type="pres">
      <dgm:prSet presAssocID="{06A1E77E-016F-41DB-8752-7ACF71359F16}" presName="parent_text_1" presStyleLbl="revTx" presStyleIdx="0" presStyleCnt="1" custScaleX="149603" custScaleY="200920" custLinFactNeighborX="4363" custLinFactNeighborY="-531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861AA86-2A10-43B7-B806-937D8A4FD0B4}" type="pres">
      <dgm:prSet presAssocID="{06A1E77E-016F-41DB-8752-7ACF71359F16}" presName="image_accent_1" presStyleCnt="0"/>
      <dgm:spPr/>
    </dgm:pt>
    <dgm:pt modelId="{EF497368-9C43-4335-B71B-1C1D51039415}" type="pres">
      <dgm:prSet presAssocID="{06A1E77E-016F-41DB-8752-7ACF71359F16}" presName="imageAccentRepeatNode" presStyleLbl="alignNode1" presStyleIdx="0" presStyleCnt="2"/>
      <dgm:spPr/>
    </dgm:pt>
    <dgm:pt modelId="{6EFD6843-459E-46FA-BDCA-56F660A5D6D0}" type="pres">
      <dgm:prSet presAssocID="{06A1E77E-016F-41DB-8752-7ACF71359F16}" presName="accent_1" presStyleLbl="alignNode1" presStyleIdx="1" presStyleCnt="2"/>
      <dgm:spPr/>
    </dgm:pt>
    <dgm:pt modelId="{F66F5C42-A863-4248-AEE6-1E5F3280E119}" type="pres">
      <dgm:prSet presAssocID="{16390950-17C1-406E-9AB3-C0CED646BDC7}" presName="image_1" presStyleCnt="0"/>
      <dgm:spPr/>
    </dgm:pt>
    <dgm:pt modelId="{BEE2FCAB-FB78-4C32-A043-47B999E9FE75}" type="pres">
      <dgm:prSet presAssocID="{16390950-17C1-406E-9AB3-C0CED646BDC7}" presName="imageRepeatNode" presStyleLbl="fgImgPlace1" presStyleIdx="0" presStyleCnt="1" custLinFactNeighborX="-26018" custLinFactNeighborY="-5577"/>
      <dgm:spPr/>
      <dgm:t>
        <a:bodyPr/>
        <a:lstStyle/>
        <a:p>
          <a:endParaRPr lang="pl-PL"/>
        </a:p>
      </dgm:t>
    </dgm:pt>
  </dgm:ptLst>
  <dgm:cxnLst>
    <dgm:cxn modelId="{5CE6240D-AEE8-4BD9-9844-71CE65C1F2FE}" type="presOf" srcId="{06A1E77E-016F-41DB-8752-7ACF71359F16}" destId="{E0D55E7A-B20B-4C02-B8F9-5F8A13C0D983}" srcOrd="0" destOrd="0" presId="urn:microsoft.com/office/officeart/2008/layout/BubblePictureList"/>
    <dgm:cxn modelId="{0FBFD507-2DA2-473D-B248-86A6B91D1C8E}" type="presOf" srcId="{C7E61040-BC7D-43E2-961E-074B353DC092}" destId="{1E6C946B-4099-4E07-A2FE-AB95E966106C}" srcOrd="0" destOrd="0" presId="urn:microsoft.com/office/officeart/2008/layout/BubblePictureList"/>
    <dgm:cxn modelId="{275EB170-E68B-4CDB-B1B0-7F6472A665F9}" srcId="{C7E61040-BC7D-43E2-961E-074B353DC092}" destId="{06A1E77E-016F-41DB-8752-7ACF71359F16}" srcOrd="0" destOrd="0" parTransId="{687AA82E-9B36-4777-919F-6E2AEFDA9C20}" sibTransId="{16390950-17C1-406E-9AB3-C0CED646BDC7}"/>
    <dgm:cxn modelId="{76FBA5B0-E1F0-4BAC-8A9E-111FEE004CC9}" type="presOf" srcId="{16390950-17C1-406E-9AB3-C0CED646BDC7}" destId="{BEE2FCAB-FB78-4C32-A043-47B999E9FE75}" srcOrd="0" destOrd="0" presId="urn:microsoft.com/office/officeart/2008/layout/BubblePictureList"/>
    <dgm:cxn modelId="{2CABD9E7-7349-4325-8C0A-80E208262C42}" type="presParOf" srcId="{1E6C946B-4099-4E07-A2FE-AB95E966106C}" destId="{E0D55E7A-B20B-4C02-B8F9-5F8A13C0D983}" srcOrd="0" destOrd="0" presId="urn:microsoft.com/office/officeart/2008/layout/BubblePictureList"/>
    <dgm:cxn modelId="{91040805-1333-4E10-A660-189BEBFDF9C5}" type="presParOf" srcId="{1E6C946B-4099-4E07-A2FE-AB95E966106C}" destId="{B861AA86-2A10-43B7-B806-937D8A4FD0B4}" srcOrd="1" destOrd="0" presId="urn:microsoft.com/office/officeart/2008/layout/BubblePictureList"/>
    <dgm:cxn modelId="{18CE5245-1FC4-49CB-8EFD-01FBC7E97DE2}" type="presParOf" srcId="{B861AA86-2A10-43B7-B806-937D8A4FD0B4}" destId="{EF497368-9C43-4335-B71B-1C1D51039415}" srcOrd="0" destOrd="0" presId="urn:microsoft.com/office/officeart/2008/layout/BubblePictureList"/>
    <dgm:cxn modelId="{05F24ACB-36A1-4317-A0C5-80B240FDED0B}" type="presParOf" srcId="{1E6C946B-4099-4E07-A2FE-AB95E966106C}" destId="{6EFD6843-459E-46FA-BDCA-56F660A5D6D0}" srcOrd="2" destOrd="0" presId="urn:microsoft.com/office/officeart/2008/layout/BubblePictureList"/>
    <dgm:cxn modelId="{5EA5447C-D041-4CB9-A969-10CAB9F3C378}" type="presParOf" srcId="{1E6C946B-4099-4E07-A2FE-AB95E966106C}" destId="{F66F5C42-A863-4248-AEE6-1E5F3280E119}" srcOrd="3" destOrd="0" presId="urn:microsoft.com/office/officeart/2008/layout/BubblePictureList"/>
    <dgm:cxn modelId="{F76A7761-3FF4-4438-9838-7BE91D031949}" type="presParOf" srcId="{F66F5C42-A863-4248-AEE6-1E5F3280E119}" destId="{BEE2FCAB-FB78-4C32-A043-47B999E9FE75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501A4582-4945-456E-867E-47346CCE5956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3E001D39-11A9-4E08-86AE-23485BEA96BD}">
      <dgm:prSet phldrT="[Tekst]" custT="1"/>
      <dgm:spPr/>
      <dgm:t>
        <a:bodyPr/>
        <a:lstStyle/>
        <a:p>
          <a:pPr algn="r"/>
          <a:r>
            <a:rPr lang="pl-PL" sz="4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„Szewczyk  Dratewka”</a:t>
          </a:r>
          <a:endParaRPr lang="pl-PL" sz="40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489099E8-3FE8-43FB-A5FD-FDDF91236813}" type="parTrans" cxnId="{BB404F00-1BE8-4657-9242-FFE0CDEB221A}">
      <dgm:prSet/>
      <dgm:spPr/>
      <dgm:t>
        <a:bodyPr/>
        <a:lstStyle/>
        <a:p>
          <a:endParaRPr lang="pl-PL"/>
        </a:p>
      </dgm:t>
    </dgm:pt>
    <dgm:pt modelId="{7841FD62-EC87-46E9-9A6C-BFB3DDEC03EE}" type="sibTrans" cxnId="{BB404F00-1BE8-4657-9242-FFE0CDEB221A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xmlns="" id="0" name="" descr="D:\szewczyk dratewka\_KPS6376.JPG"/>
        </a:ext>
      </dgm:extLst>
    </dgm:pt>
    <dgm:pt modelId="{0FEE451A-0E08-4B0B-BB57-E0B0A122BC0E}" type="pres">
      <dgm:prSet presAssocID="{501A4582-4945-456E-867E-47346CCE5956}" presName="Name0" presStyleCnt="0">
        <dgm:presLayoutVars>
          <dgm:chMax val="7"/>
          <dgm:chPref val="7"/>
          <dgm:dir/>
        </dgm:presLayoutVars>
      </dgm:prSet>
      <dgm:spPr/>
    </dgm:pt>
    <dgm:pt modelId="{8AE8F986-9D83-45ED-94C6-071AE951D867}" type="pres">
      <dgm:prSet presAssocID="{501A4582-4945-456E-867E-47346CCE5956}" presName="Name1" presStyleCnt="0"/>
      <dgm:spPr/>
    </dgm:pt>
    <dgm:pt modelId="{4DA6621B-89D9-459C-B9D7-026607BFB301}" type="pres">
      <dgm:prSet presAssocID="{7841FD62-EC87-46E9-9A6C-BFB3DDEC03EE}" presName="picture_1" presStyleCnt="0"/>
      <dgm:spPr/>
    </dgm:pt>
    <dgm:pt modelId="{9CF1F3F0-4E9F-467B-BB8E-E7D6EAC54315}" type="pres">
      <dgm:prSet presAssocID="{7841FD62-EC87-46E9-9A6C-BFB3DDEC03EE}" presName="pictureRepeatNode" presStyleLbl="alignImgPlace1" presStyleIdx="0" presStyleCnt="1" custLinFactNeighborX="-44720" custLinFactNeighborY="-13523"/>
      <dgm:spPr/>
      <dgm:t>
        <a:bodyPr/>
        <a:lstStyle/>
        <a:p>
          <a:endParaRPr lang="pl-PL"/>
        </a:p>
      </dgm:t>
    </dgm:pt>
    <dgm:pt modelId="{DB6EE035-E8D2-4044-929E-838E20C9494E}" type="pres">
      <dgm:prSet presAssocID="{3E001D39-11A9-4E08-86AE-23485BEA96BD}" presName="text_1" presStyleLbl="node1" presStyleIdx="0" presStyleCnt="0" custScaleX="265104" custScaleY="101830" custLinFactY="-97264" custLinFactNeighborX="77297" custLinFactNeighborY="-10000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7E658CF0-3E9C-4471-9825-CDA35956E7F4}" type="presOf" srcId="{3E001D39-11A9-4E08-86AE-23485BEA96BD}" destId="{DB6EE035-E8D2-4044-929E-838E20C9494E}" srcOrd="0" destOrd="0" presId="urn:microsoft.com/office/officeart/2008/layout/CircularPictureCallout"/>
    <dgm:cxn modelId="{214D43E2-A52A-4AAB-BE9D-AF8E01009249}" type="presOf" srcId="{501A4582-4945-456E-867E-47346CCE5956}" destId="{0FEE451A-0E08-4B0B-BB57-E0B0A122BC0E}" srcOrd="0" destOrd="0" presId="urn:microsoft.com/office/officeart/2008/layout/CircularPictureCallout"/>
    <dgm:cxn modelId="{D68149AA-E6F0-4280-8B3C-4FF04FE97AD6}" type="presOf" srcId="{7841FD62-EC87-46E9-9A6C-BFB3DDEC03EE}" destId="{9CF1F3F0-4E9F-467B-BB8E-E7D6EAC54315}" srcOrd="0" destOrd="0" presId="urn:microsoft.com/office/officeart/2008/layout/CircularPictureCallout"/>
    <dgm:cxn modelId="{BB404F00-1BE8-4657-9242-FFE0CDEB221A}" srcId="{501A4582-4945-456E-867E-47346CCE5956}" destId="{3E001D39-11A9-4E08-86AE-23485BEA96BD}" srcOrd="0" destOrd="0" parTransId="{489099E8-3FE8-43FB-A5FD-FDDF91236813}" sibTransId="{7841FD62-EC87-46E9-9A6C-BFB3DDEC03EE}"/>
    <dgm:cxn modelId="{182C0079-DC55-4B8F-8760-D04339B9A254}" type="presParOf" srcId="{0FEE451A-0E08-4B0B-BB57-E0B0A122BC0E}" destId="{8AE8F986-9D83-45ED-94C6-071AE951D867}" srcOrd="0" destOrd="0" presId="urn:microsoft.com/office/officeart/2008/layout/CircularPictureCallout"/>
    <dgm:cxn modelId="{14391057-F2F5-46A8-80BA-504C7A79E27C}" type="presParOf" srcId="{8AE8F986-9D83-45ED-94C6-071AE951D867}" destId="{4DA6621B-89D9-459C-B9D7-026607BFB301}" srcOrd="0" destOrd="0" presId="urn:microsoft.com/office/officeart/2008/layout/CircularPictureCallout"/>
    <dgm:cxn modelId="{DB3CCA09-5CB8-4579-B404-4B530FAF4B72}" type="presParOf" srcId="{4DA6621B-89D9-459C-B9D7-026607BFB301}" destId="{9CF1F3F0-4E9F-467B-BB8E-E7D6EAC54315}" srcOrd="0" destOrd="0" presId="urn:microsoft.com/office/officeart/2008/layout/CircularPictureCallout"/>
    <dgm:cxn modelId="{FE21D694-90A7-4720-B609-F56528162820}" type="presParOf" srcId="{8AE8F986-9D83-45ED-94C6-071AE951D867}" destId="{DB6EE035-E8D2-4044-929E-838E20C9494E}" srcOrd="1" destOrd="0" presId="urn:microsoft.com/office/officeart/2008/layout/CircularPictureCallout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0EC3456A-F4C5-46A9-B158-6F92AC81C1A1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F788DA4D-BF0E-4004-AAB8-CFD93F442C79}">
      <dgm:prSet phldrT="[Tekst]"/>
      <dgm:spPr/>
      <dgm:t>
        <a:bodyPr/>
        <a:lstStyle/>
        <a:p>
          <a:r>
            <a:rPr lang="pl-PL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Koncert „Ojczyzna Bogiem silna”</a:t>
          </a:r>
          <a:endParaRPr lang="pl-PL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DF1C2B3A-DE16-4C0B-910C-83642074F68E}" type="parTrans" cxnId="{C2B2C85E-98A0-41DB-93D3-FF4CB243D9B7}">
      <dgm:prSet/>
      <dgm:spPr/>
      <dgm:t>
        <a:bodyPr/>
        <a:lstStyle/>
        <a:p>
          <a:endParaRPr lang="pl-PL"/>
        </a:p>
      </dgm:t>
    </dgm:pt>
    <dgm:pt modelId="{84D3053B-4DA4-4BBE-9FEE-20FB10D930E7}" type="sibTrans" cxnId="{C2B2C85E-98A0-41DB-93D3-FF4CB243D9B7}">
      <dgm:prSet/>
      <dgm:spPr/>
      <dgm:t>
        <a:bodyPr/>
        <a:lstStyle/>
        <a:p>
          <a:endParaRPr lang="pl-PL"/>
        </a:p>
      </dgm:t>
    </dgm:pt>
    <dgm:pt modelId="{1AC967F5-F89B-4F54-A9E1-3E0CB2C5A24C}" type="pres">
      <dgm:prSet presAssocID="{0EC3456A-F4C5-46A9-B158-6F92AC81C1A1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pl-PL"/>
        </a:p>
      </dgm:t>
    </dgm:pt>
    <dgm:pt modelId="{9067F2C6-60FA-4A01-A0C7-02E46D4B3FD2}" type="pres">
      <dgm:prSet presAssocID="{F788DA4D-BF0E-4004-AAB8-CFD93F442C79}" presName="composite" presStyleCnt="0"/>
      <dgm:spPr/>
    </dgm:pt>
    <dgm:pt modelId="{0263758F-4D76-492F-B302-89A9F46BCD66}" type="pres">
      <dgm:prSet presAssocID="{F788DA4D-BF0E-4004-AAB8-CFD93F442C79}" presName="ParentAccentShape" presStyleLbl="trBgShp" presStyleIdx="0" presStyleCnt="1" custScaleX="115560" custScaleY="117690" custLinFactNeighborX="32034" custLinFactNeighborY="1144"/>
      <dgm:spPr>
        <a:solidFill>
          <a:srgbClr val="D84B38"/>
        </a:solidFill>
      </dgm:spPr>
    </dgm:pt>
    <dgm:pt modelId="{104877B4-F47E-4C93-B5D6-DAFB71B9DC62}" type="pres">
      <dgm:prSet presAssocID="{F788DA4D-BF0E-4004-AAB8-CFD93F442C79}" presName="ParentText" presStyleLbl="revTx" presStyleIdx="0" presStyleCnt="2" custScaleX="133075" custScaleY="219978" custLinFactNeighborX="40336" custLinFactNeighborY="2242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678C800-0B8A-4D9D-BF44-31A18D93E785}" type="pres">
      <dgm:prSet presAssocID="{F788DA4D-BF0E-4004-AAB8-CFD93F442C79}" presName="ChildText" presStyleLbl="revTx" presStyleIdx="1" presStyleCnt="2">
        <dgm:presLayoutVars>
          <dgm:chMax val="0"/>
          <dgm:chPref val="0"/>
        </dgm:presLayoutVars>
      </dgm:prSet>
      <dgm:spPr/>
    </dgm:pt>
    <dgm:pt modelId="{7B166DFE-F7E5-4782-AABF-5747607CB736}" type="pres">
      <dgm:prSet presAssocID="{F788DA4D-BF0E-4004-AAB8-CFD93F442C79}" presName="ChildAccentShape" presStyleLbl="trBgShp" presStyleIdx="0" presStyleCnt="1"/>
      <dgm:spPr/>
    </dgm:pt>
    <dgm:pt modelId="{90F48C03-5DE2-4BF2-965F-81CF5757B8E0}" type="pres">
      <dgm:prSet presAssocID="{F788DA4D-BF0E-4004-AAB8-CFD93F442C79}" presName="Image" presStyleLbl="alignImgPlace1" presStyleIdx="0" presStyleCnt="1" custScaleX="111721" custScaleY="122325" custLinFactNeighborX="25047" custLinFactNeighborY="-1298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000" r="-3000"/>
          </a:stretch>
        </a:blipFill>
      </dgm:spPr>
      <dgm:extLst>
        <a:ext uri="{E40237B7-FDA0-4F09-8148-C483321AD2D9}">
          <dgm14:cNvPr xmlns:dgm14="http://schemas.microsoft.com/office/drawing/2010/diagram" xmlns="" id="0" name="" descr="D:\2014-04-24Chór\_KPS6239.JPG"/>
        </a:ext>
      </dgm:extLst>
    </dgm:pt>
  </dgm:ptLst>
  <dgm:cxnLst>
    <dgm:cxn modelId="{485E9C68-782D-4B14-B3F1-3D1ECF218129}" type="presOf" srcId="{0EC3456A-F4C5-46A9-B158-6F92AC81C1A1}" destId="{1AC967F5-F89B-4F54-A9E1-3E0CB2C5A24C}" srcOrd="0" destOrd="0" presId="urn:microsoft.com/office/officeart/2009/3/layout/SnapshotPictureList"/>
    <dgm:cxn modelId="{C2B2C85E-98A0-41DB-93D3-FF4CB243D9B7}" srcId="{0EC3456A-F4C5-46A9-B158-6F92AC81C1A1}" destId="{F788DA4D-BF0E-4004-AAB8-CFD93F442C79}" srcOrd="0" destOrd="0" parTransId="{DF1C2B3A-DE16-4C0B-910C-83642074F68E}" sibTransId="{84D3053B-4DA4-4BBE-9FEE-20FB10D930E7}"/>
    <dgm:cxn modelId="{E9B3E5C3-F021-48CC-B2A8-D021E316994B}" type="presOf" srcId="{F788DA4D-BF0E-4004-AAB8-CFD93F442C79}" destId="{104877B4-F47E-4C93-B5D6-DAFB71B9DC62}" srcOrd="0" destOrd="0" presId="urn:microsoft.com/office/officeart/2009/3/layout/SnapshotPictureList"/>
    <dgm:cxn modelId="{150B241D-2E80-42E2-88D6-0F9BD480AF7F}" type="presParOf" srcId="{1AC967F5-F89B-4F54-A9E1-3E0CB2C5A24C}" destId="{9067F2C6-60FA-4A01-A0C7-02E46D4B3FD2}" srcOrd="0" destOrd="0" presId="urn:microsoft.com/office/officeart/2009/3/layout/SnapshotPictureList"/>
    <dgm:cxn modelId="{B1EBCDE9-7897-4BE0-8346-4698FCADFA0C}" type="presParOf" srcId="{9067F2C6-60FA-4A01-A0C7-02E46D4B3FD2}" destId="{0263758F-4D76-492F-B302-89A9F46BCD66}" srcOrd="0" destOrd="0" presId="urn:microsoft.com/office/officeart/2009/3/layout/SnapshotPictureList"/>
    <dgm:cxn modelId="{01A4BE2C-58E0-412E-8BBE-73E5B784C8B5}" type="presParOf" srcId="{9067F2C6-60FA-4A01-A0C7-02E46D4B3FD2}" destId="{104877B4-F47E-4C93-B5D6-DAFB71B9DC62}" srcOrd="1" destOrd="0" presId="urn:microsoft.com/office/officeart/2009/3/layout/SnapshotPictureList"/>
    <dgm:cxn modelId="{22DD97FA-79E6-42BD-B23E-8A48136EE9E5}" type="presParOf" srcId="{9067F2C6-60FA-4A01-A0C7-02E46D4B3FD2}" destId="{A678C800-0B8A-4D9D-BF44-31A18D93E785}" srcOrd="2" destOrd="0" presId="urn:microsoft.com/office/officeart/2009/3/layout/SnapshotPictureList"/>
    <dgm:cxn modelId="{1A0E6173-2B62-43CE-82E9-CAC6DE064491}" type="presParOf" srcId="{9067F2C6-60FA-4A01-A0C7-02E46D4B3FD2}" destId="{7B166DFE-F7E5-4782-AABF-5747607CB736}" srcOrd="3" destOrd="0" presId="urn:microsoft.com/office/officeart/2009/3/layout/SnapshotPictureList"/>
    <dgm:cxn modelId="{58AB6C71-0998-42E5-AAB6-972000B4177B}" type="presParOf" srcId="{9067F2C6-60FA-4A01-A0C7-02E46D4B3FD2}" destId="{90F48C03-5DE2-4BF2-965F-81CF5757B8E0}" srcOrd="4" destOrd="0" presId="urn:microsoft.com/office/officeart/2009/3/layout/SnapshotPictureList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E70AC6-E5B9-439C-A5BE-932D63A65255}" type="doc">
      <dgm:prSet loTypeId="urn:microsoft.com/office/officeart/2005/8/layout/vList3#3" loCatId="picture" qsTypeId="urn:microsoft.com/office/officeart/2005/8/quickstyle/simple5" qsCatId="simple" csTypeId="urn:microsoft.com/office/officeart/2005/8/colors/accent1_2" csCatId="accent1" phldr="1"/>
      <dgm:spPr/>
    </dgm:pt>
    <dgm:pt modelId="{5F9DDA2E-BC0A-460B-B675-6CEB9CD3C0EE}">
      <dgm:prSet phldrT="[Tekst]"/>
      <dgm:spPr/>
      <dgm:t>
        <a:bodyPr/>
        <a:lstStyle/>
        <a:p>
          <a:r>
            <a:rPr lang="pl-PL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Biblioterapia</a:t>
          </a:r>
          <a:endParaRPr lang="pl-PL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FF5807F7-B58E-436F-A103-124F936302AE}" type="parTrans" cxnId="{3CFE0C27-B861-4943-AD4D-7DB6A603208C}">
      <dgm:prSet/>
      <dgm:spPr/>
      <dgm:t>
        <a:bodyPr/>
        <a:lstStyle/>
        <a:p>
          <a:endParaRPr lang="pl-PL"/>
        </a:p>
      </dgm:t>
    </dgm:pt>
    <dgm:pt modelId="{531BCDBA-3CFF-4709-8F8B-7957E7A2BDF1}" type="sibTrans" cxnId="{3CFE0C27-B861-4943-AD4D-7DB6A603208C}">
      <dgm:prSet/>
      <dgm:spPr/>
      <dgm:t>
        <a:bodyPr/>
        <a:lstStyle/>
        <a:p>
          <a:endParaRPr lang="pl-PL"/>
        </a:p>
      </dgm:t>
    </dgm:pt>
    <dgm:pt modelId="{2F468472-43C5-482A-AD0A-7FB9F04C31FA}" type="pres">
      <dgm:prSet presAssocID="{84E70AC6-E5B9-439C-A5BE-932D63A65255}" presName="linearFlow" presStyleCnt="0">
        <dgm:presLayoutVars>
          <dgm:dir/>
          <dgm:resizeHandles val="exact"/>
        </dgm:presLayoutVars>
      </dgm:prSet>
      <dgm:spPr/>
    </dgm:pt>
    <dgm:pt modelId="{F9AE63DB-0CBD-4AA6-880D-3B7ED902160D}" type="pres">
      <dgm:prSet presAssocID="{5F9DDA2E-BC0A-460B-B675-6CEB9CD3C0EE}" presName="composite" presStyleCnt="0"/>
      <dgm:spPr/>
    </dgm:pt>
    <dgm:pt modelId="{B5F46FEA-F3E4-4927-9C1E-19E152ED48B0}" type="pres">
      <dgm:prSet presAssocID="{5F9DDA2E-BC0A-460B-B675-6CEB9CD3C0EE}" presName="imgShp" presStyleLbl="fgImgPlace1" presStyleIdx="0" presStyleCnt="1" custScaleX="124592" custScaleY="12071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7000" r="-7000"/>
          </a:stretch>
        </a:blipFill>
      </dgm:spPr>
      <dgm:extLst>
        <a:ext uri="{E40237B7-FDA0-4F09-8148-C483321AD2D9}">
          <dgm14:cNvPr xmlns:dgm14="http://schemas.microsoft.com/office/drawing/2010/diagram" xmlns="" id="0" name="" descr="D:\Anka k\Nowy folder\IMG_0885.JPG"/>
        </a:ext>
      </dgm:extLst>
    </dgm:pt>
    <dgm:pt modelId="{1F672982-5C0E-462A-B0AD-92CD3E108385}" type="pres">
      <dgm:prSet presAssocID="{5F9DDA2E-BC0A-460B-B675-6CEB9CD3C0EE}" presName="txShp" presStyleLbl="node1" presStyleIdx="0" presStyleCnt="1" custScaleX="108358" custScaleY="11224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9F5668C1-D078-4A9A-9E61-456AD794D65E}" type="presOf" srcId="{84E70AC6-E5B9-439C-A5BE-932D63A65255}" destId="{2F468472-43C5-482A-AD0A-7FB9F04C31FA}" srcOrd="0" destOrd="0" presId="urn:microsoft.com/office/officeart/2005/8/layout/vList3#3"/>
    <dgm:cxn modelId="{3CFE0C27-B861-4943-AD4D-7DB6A603208C}" srcId="{84E70AC6-E5B9-439C-A5BE-932D63A65255}" destId="{5F9DDA2E-BC0A-460B-B675-6CEB9CD3C0EE}" srcOrd="0" destOrd="0" parTransId="{FF5807F7-B58E-436F-A103-124F936302AE}" sibTransId="{531BCDBA-3CFF-4709-8F8B-7957E7A2BDF1}"/>
    <dgm:cxn modelId="{74BDDC66-3EEB-45B4-BEA8-C31F20976FB5}" type="presOf" srcId="{5F9DDA2E-BC0A-460B-B675-6CEB9CD3C0EE}" destId="{1F672982-5C0E-462A-B0AD-92CD3E108385}" srcOrd="0" destOrd="0" presId="urn:microsoft.com/office/officeart/2005/8/layout/vList3#3"/>
    <dgm:cxn modelId="{EA913412-F9AE-4475-B5F5-B1B42F33F77E}" type="presParOf" srcId="{2F468472-43C5-482A-AD0A-7FB9F04C31FA}" destId="{F9AE63DB-0CBD-4AA6-880D-3B7ED902160D}" srcOrd="0" destOrd="0" presId="urn:microsoft.com/office/officeart/2005/8/layout/vList3#3"/>
    <dgm:cxn modelId="{72A35C8C-646C-4104-B154-7BE825A0ABC6}" type="presParOf" srcId="{F9AE63DB-0CBD-4AA6-880D-3B7ED902160D}" destId="{B5F46FEA-F3E4-4927-9C1E-19E152ED48B0}" srcOrd="0" destOrd="0" presId="urn:microsoft.com/office/officeart/2005/8/layout/vList3#3"/>
    <dgm:cxn modelId="{CA3ADEAF-FE18-4A76-8AAD-D7B08B42A7A1}" type="presParOf" srcId="{F9AE63DB-0CBD-4AA6-880D-3B7ED902160D}" destId="{1F672982-5C0E-462A-B0AD-92CD3E108385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D06DFF05-3818-474D-B7FC-65D982B18982}" type="doc">
      <dgm:prSet loTypeId="urn:microsoft.com/office/officeart/2008/layout/CircularPictureCallout" loCatId="picture" qsTypeId="urn:microsoft.com/office/officeart/2005/8/quickstyle/3d2" qsCatId="3D" csTypeId="urn:microsoft.com/office/officeart/2005/8/colors/accent1_2" csCatId="accent1" phldr="1"/>
      <dgm:spPr/>
    </dgm:pt>
    <dgm:pt modelId="{F492E5CD-65A9-45C5-B766-9029BEEFCD50}">
      <dgm:prSet phldrT="[Tekst]"/>
      <dgm:spPr/>
      <dgm:t>
        <a:bodyPr/>
        <a:lstStyle/>
        <a:p>
          <a:r>
            <a:rPr lang="pl-PL" b="1" cap="none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rPr>
            <a:t>Projekt „Fantastyczna Biblioteka”</a:t>
          </a:r>
          <a:endParaRPr lang="pl-PL" b="1" cap="none" spc="50" dirty="0">
            <a:ln w="13500">
              <a:solidFill>
                <a:schemeClr val="accent1">
                  <a:shade val="2500"/>
                  <a:alpha val="6500"/>
                </a:schemeClr>
              </a:solidFill>
              <a:prstDash val="solid"/>
            </a:ln>
            <a:solidFill>
              <a:schemeClr val="accent1">
                <a:tint val="3000"/>
                <a:alpha val="95000"/>
              </a:schemeClr>
            </a:solidFill>
            <a:effectLst>
              <a:innerShdw blurRad="50900" dist="38500" dir="13500000">
                <a:srgbClr val="000000">
                  <a:alpha val="60000"/>
                </a:srgbClr>
              </a:innerShdw>
            </a:effectLst>
          </a:endParaRPr>
        </a:p>
      </dgm:t>
    </dgm:pt>
    <dgm:pt modelId="{9CDA3C62-7C1E-4DDA-A17E-39C50D925850}" type="parTrans" cxnId="{772C1644-4493-4B49-AB36-7A92394AEB18}">
      <dgm:prSet/>
      <dgm:spPr/>
      <dgm:t>
        <a:bodyPr/>
        <a:lstStyle/>
        <a:p>
          <a:endParaRPr lang="pl-PL"/>
        </a:p>
      </dgm:t>
    </dgm:pt>
    <dgm:pt modelId="{BA88CEEF-DD3F-458D-9FDA-7BB2F999CD1D}" type="sibTrans" cxnId="{772C1644-4493-4B49-AB36-7A92394AEB18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  <a:ln w="57150">
          <a:solidFill>
            <a:srgbClr val="FF0000"/>
          </a:solidFill>
        </a:ln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xmlns="" id="0" name="" descr="D:\Anka k\Nowy folder\IMG_0552.JPG"/>
        </a:ext>
      </dgm:extLst>
    </dgm:pt>
    <dgm:pt modelId="{0F74859E-E715-4BFA-816C-9A1A6C8950AD}" type="pres">
      <dgm:prSet presAssocID="{D06DFF05-3818-474D-B7FC-65D982B18982}" presName="Name0" presStyleCnt="0">
        <dgm:presLayoutVars>
          <dgm:chMax val="7"/>
          <dgm:chPref val="7"/>
          <dgm:dir/>
        </dgm:presLayoutVars>
      </dgm:prSet>
      <dgm:spPr/>
    </dgm:pt>
    <dgm:pt modelId="{AAFA9461-4E2D-463E-865C-EA8BBD23437E}" type="pres">
      <dgm:prSet presAssocID="{D06DFF05-3818-474D-B7FC-65D982B18982}" presName="Name1" presStyleCnt="0"/>
      <dgm:spPr/>
    </dgm:pt>
    <dgm:pt modelId="{5804A954-20C9-4B51-9B53-73D868A5F2F4}" type="pres">
      <dgm:prSet presAssocID="{BA88CEEF-DD3F-458D-9FDA-7BB2F999CD1D}" presName="picture_1" presStyleCnt="0"/>
      <dgm:spPr/>
    </dgm:pt>
    <dgm:pt modelId="{61ED0E79-71A9-4119-BBAE-8319C6FE8846}" type="pres">
      <dgm:prSet presAssocID="{BA88CEEF-DD3F-458D-9FDA-7BB2F999CD1D}" presName="pictureRepeatNode" presStyleLbl="alignImgPlace1" presStyleIdx="0" presStyleCnt="1"/>
      <dgm:spPr/>
      <dgm:t>
        <a:bodyPr/>
        <a:lstStyle/>
        <a:p>
          <a:endParaRPr lang="pl-PL"/>
        </a:p>
      </dgm:t>
    </dgm:pt>
    <dgm:pt modelId="{9826AEB4-094C-452C-B460-A88CCF9C7B26}" type="pres">
      <dgm:prSet presAssocID="{F492E5CD-65A9-45C5-B766-9029BEEFCD50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E815EF24-23AA-44CB-91FC-6A1E06CDE891}" type="presOf" srcId="{D06DFF05-3818-474D-B7FC-65D982B18982}" destId="{0F74859E-E715-4BFA-816C-9A1A6C8950AD}" srcOrd="0" destOrd="0" presId="urn:microsoft.com/office/officeart/2008/layout/CircularPictureCallout"/>
    <dgm:cxn modelId="{772C1644-4493-4B49-AB36-7A92394AEB18}" srcId="{D06DFF05-3818-474D-B7FC-65D982B18982}" destId="{F492E5CD-65A9-45C5-B766-9029BEEFCD50}" srcOrd="0" destOrd="0" parTransId="{9CDA3C62-7C1E-4DDA-A17E-39C50D925850}" sibTransId="{BA88CEEF-DD3F-458D-9FDA-7BB2F999CD1D}"/>
    <dgm:cxn modelId="{30AB87B6-9437-41A9-8CAC-032C7C35AE11}" type="presOf" srcId="{BA88CEEF-DD3F-458D-9FDA-7BB2F999CD1D}" destId="{61ED0E79-71A9-4119-BBAE-8319C6FE8846}" srcOrd="0" destOrd="0" presId="urn:microsoft.com/office/officeart/2008/layout/CircularPictureCallout"/>
    <dgm:cxn modelId="{BF49B1D1-6D73-4AFD-B343-5D3E0DDE71AE}" type="presOf" srcId="{F492E5CD-65A9-45C5-B766-9029BEEFCD50}" destId="{9826AEB4-094C-452C-B460-A88CCF9C7B26}" srcOrd="0" destOrd="0" presId="urn:microsoft.com/office/officeart/2008/layout/CircularPictureCallout"/>
    <dgm:cxn modelId="{39849F18-A90D-4E6F-87A9-D122404E45EF}" type="presParOf" srcId="{0F74859E-E715-4BFA-816C-9A1A6C8950AD}" destId="{AAFA9461-4E2D-463E-865C-EA8BBD23437E}" srcOrd="0" destOrd="0" presId="urn:microsoft.com/office/officeart/2008/layout/CircularPictureCallout"/>
    <dgm:cxn modelId="{44506C74-F002-4736-B7D0-006201B66A7F}" type="presParOf" srcId="{AAFA9461-4E2D-463E-865C-EA8BBD23437E}" destId="{5804A954-20C9-4B51-9B53-73D868A5F2F4}" srcOrd="0" destOrd="0" presId="urn:microsoft.com/office/officeart/2008/layout/CircularPictureCallout"/>
    <dgm:cxn modelId="{1D2E3153-1CCB-45AB-8A55-A69627A8240A}" type="presParOf" srcId="{5804A954-20C9-4B51-9B53-73D868A5F2F4}" destId="{61ED0E79-71A9-4119-BBAE-8319C6FE8846}" srcOrd="0" destOrd="0" presId="urn:microsoft.com/office/officeart/2008/layout/CircularPictureCallout"/>
    <dgm:cxn modelId="{4DF04F62-5BE0-4AFD-BC8F-511619111FAF}" type="presParOf" srcId="{AAFA9461-4E2D-463E-865C-EA8BBD23437E}" destId="{9826AEB4-094C-452C-B460-A88CCF9C7B26}" srcOrd="1" destOrd="0" presId="urn:microsoft.com/office/officeart/2008/layout/CircularPictureCallout"/>
  </dgm:cxnLst>
  <dgm:bg>
    <a:blipFill>
      <a:blip xmlns:r="http://schemas.openxmlformats.org/officeDocument/2006/relationships" r:embed="rId2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A7E6EE63-846D-44EC-A75E-BA8DADEDC8EE}" type="doc">
      <dgm:prSet loTypeId="urn:microsoft.com/office/officeart/2008/layout/BendingPictureCaption" loCatId="picture" qsTypeId="urn:microsoft.com/office/officeart/2005/8/quickstyle/3d2" qsCatId="3D" csTypeId="urn:microsoft.com/office/officeart/2005/8/colors/accent1_2" csCatId="accent1" phldr="1"/>
      <dgm:spPr/>
    </dgm:pt>
    <dgm:pt modelId="{78DFDFDE-5341-4955-9F40-B75073DAF687}">
      <dgm:prSet phldrT="[Tekst]" custT="1"/>
      <dgm:spPr/>
      <dgm:t>
        <a:bodyPr/>
        <a:lstStyle/>
        <a:p>
          <a:r>
            <a:rPr lang="pl-PL" sz="2500" b="1" cap="none" spc="0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rPr>
            <a:t>Dziękuję</a:t>
          </a:r>
          <a:r>
            <a:rPr lang="pl-PL" sz="3900" b="1" cap="none" spc="0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rPr>
            <a:t> </a:t>
          </a:r>
          <a:r>
            <a:rPr lang="pl-PL" sz="2500" b="1" cap="none" spc="0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rPr>
            <a:t>za uwagę ;)</a:t>
          </a:r>
          <a:endParaRPr lang="pl-PL" sz="2500" b="1" cap="none" spc="0" dirty="0">
            <a:ln w="10541" cmpd="sng">
              <a:solidFill>
                <a:srgbClr val="7D7D7D">
                  <a:tint val="100000"/>
                  <a:shade val="100000"/>
                  <a:satMod val="110000"/>
                </a:srgbClr>
              </a:solidFill>
              <a:prstDash val="solid"/>
            </a:ln>
            <a:gradFill>
              <a:gsLst>
                <a:gs pos="0">
                  <a:srgbClr val="FFFFFF">
                    <a:tint val="40000"/>
                    <a:satMod val="250000"/>
                  </a:srgbClr>
                </a:gs>
                <a:gs pos="9000">
                  <a:srgbClr val="FFFFFF">
                    <a:tint val="52000"/>
                    <a:satMod val="300000"/>
                  </a:srgbClr>
                </a:gs>
                <a:gs pos="50000">
                  <a:srgbClr val="FFFFFF">
                    <a:shade val="20000"/>
                    <a:satMod val="300000"/>
                  </a:srgbClr>
                </a:gs>
                <a:gs pos="79000">
                  <a:srgbClr val="FFFFFF">
                    <a:tint val="52000"/>
                    <a:satMod val="300000"/>
                  </a:srgbClr>
                </a:gs>
                <a:gs pos="100000">
                  <a:srgbClr val="FFFFFF">
                    <a:tint val="40000"/>
                    <a:satMod val="250000"/>
                  </a:srgbClr>
                </a:gs>
              </a:gsLst>
              <a:lin ang="5400000"/>
            </a:gradFill>
            <a:effectLst/>
          </a:endParaRPr>
        </a:p>
      </dgm:t>
    </dgm:pt>
    <dgm:pt modelId="{A499894A-6B71-4066-876B-13F2136993FC}" type="parTrans" cxnId="{A458463A-4709-431F-BA0F-1B67877996E9}">
      <dgm:prSet/>
      <dgm:spPr/>
      <dgm:t>
        <a:bodyPr/>
        <a:lstStyle/>
        <a:p>
          <a:endParaRPr lang="pl-PL"/>
        </a:p>
      </dgm:t>
    </dgm:pt>
    <dgm:pt modelId="{54E8291A-8EA3-420D-9E0F-14DA1D82838A}" type="sibTrans" cxnId="{A458463A-4709-431F-BA0F-1B67877996E9}">
      <dgm:prSet/>
      <dgm:spPr/>
      <dgm:t>
        <a:bodyPr/>
        <a:lstStyle/>
        <a:p>
          <a:endParaRPr lang="pl-PL"/>
        </a:p>
      </dgm:t>
    </dgm:pt>
    <dgm:pt modelId="{B52C7DDE-60A1-483C-979B-1C007C74F5D9}" type="pres">
      <dgm:prSet presAssocID="{A7E6EE63-846D-44EC-A75E-BA8DADEDC8EE}" presName="diagram" presStyleCnt="0">
        <dgm:presLayoutVars>
          <dgm:dir/>
        </dgm:presLayoutVars>
      </dgm:prSet>
      <dgm:spPr/>
    </dgm:pt>
    <dgm:pt modelId="{0CA572E3-8F50-476A-82AA-1270E2C41F86}" type="pres">
      <dgm:prSet presAssocID="{78DFDFDE-5341-4955-9F40-B75073DAF687}" presName="composite" presStyleCnt="0"/>
      <dgm:spPr/>
    </dgm:pt>
    <dgm:pt modelId="{124328BF-8BA3-42FF-B536-994488E9F4B8}" type="pres">
      <dgm:prSet presAssocID="{78DFDFDE-5341-4955-9F40-B75073DAF687}" presName="Image" presStyleLbl="bgShp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5000" r="-5000"/>
          </a:stretch>
        </a:blipFill>
      </dgm:spPr>
      <dgm:extLst>
        <a:ext uri="{E40237B7-FDA0-4F09-8148-C483321AD2D9}">
          <dgm14:cNvPr xmlns:dgm14="http://schemas.microsoft.com/office/drawing/2010/diagram" xmlns="" id="0" name="" descr="C:\Users\użytkownik\Desktop\Biblioteka do prez\DSCF2176 copy.jpg"/>
        </a:ext>
      </dgm:extLst>
    </dgm:pt>
    <dgm:pt modelId="{24CEBD9D-1B37-43F3-AD4C-EEF1B7078592}" type="pres">
      <dgm:prSet presAssocID="{78DFDFDE-5341-4955-9F40-B75073DAF687}" presName="Parent" presStyleLbl="node0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FDD6860-F5E5-4D72-BE5C-F1FC9563EF66}" type="presOf" srcId="{78DFDFDE-5341-4955-9F40-B75073DAF687}" destId="{24CEBD9D-1B37-43F3-AD4C-EEF1B7078592}" srcOrd="0" destOrd="0" presId="urn:microsoft.com/office/officeart/2008/layout/BendingPictureCaption"/>
    <dgm:cxn modelId="{52255EE3-5CBC-4F12-B603-713B61DD3839}" type="presOf" srcId="{A7E6EE63-846D-44EC-A75E-BA8DADEDC8EE}" destId="{B52C7DDE-60A1-483C-979B-1C007C74F5D9}" srcOrd="0" destOrd="0" presId="urn:microsoft.com/office/officeart/2008/layout/BendingPictureCaption"/>
    <dgm:cxn modelId="{A458463A-4709-431F-BA0F-1B67877996E9}" srcId="{A7E6EE63-846D-44EC-A75E-BA8DADEDC8EE}" destId="{78DFDFDE-5341-4955-9F40-B75073DAF687}" srcOrd="0" destOrd="0" parTransId="{A499894A-6B71-4066-876B-13F2136993FC}" sibTransId="{54E8291A-8EA3-420D-9E0F-14DA1D82838A}"/>
    <dgm:cxn modelId="{EACECB14-17CB-4128-934B-71C42BB41DB0}" type="presParOf" srcId="{B52C7DDE-60A1-483C-979B-1C007C74F5D9}" destId="{0CA572E3-8F50-476A-82AA-1270E2C41F86}" srcOrd="0" destOrd="0" presId="urn:microsoft.com/office/officeart/2008/layout/BendingPictureCaption"/>
    <dgm:cxn modelId="{0CFE2222-D2F4-4192-83CC-9AE691492CA3}" type="presParOf" srcId="{0CA572E3-8F50-476A-82AA-1270E2C41F86}" destId="{124328BF-8BA3-42FF-B536-994488E9F4B8}" srcOrd="0" destOrd="0" presId="urn:microsoft.com/office/officeart/2008/layout/BendingPictureCaption"/>
    <dgm:cxn modelId="{375D1EA1-9562-49B5-B3A5-8F3C38A9B9A1}" type="presParOf" srcId="{0CA572E3-8F50-476A-82AA-1270E2C41F86}" destId="{24CEBD9D-1B37-43F3-AD4C-EEF1B707859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EE756B-0813-4A51-B3C3-C0268B5AED93}" type="doc">
      <dgm:prSet loTypeId="urn:microsoft.com/office/officeart/2005/8/layout/vList3#1" loCatId="picture" qsTypeId="urn:microsoft.com/office/officeart/2005/8/quickstyle/3d2" qsCatId="3D" csTypeId="urn:microsoft.com/office/officeart/2005/8/colors/accent1_2" csCatId="accent1" phldr="1"/>
      <dgm:spPr/>
    </dgm:pt>
    <dgm:pt modelId="{F80968C4-27E3-4848-B4E7-AFC3AFA19615}">
      <dgm:prSet phldrT="[Tekst]" custT="1"/>
      <dgm:spPr/>
      <dgm:t>
        <a:bodyPr/>
        <a:lstStyle/>
        <a:p>
          <a:r>
            <a:rPr lang="pl-PL" sz="2800" b="1" cap="none" spc="0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rPr>
            <a:t>Wypożyczalnia</a:t>
          </a:r>
          <a:endParaRPr lang="pl-PL" sz="2800" b="1" cap="none" spc="0" dirty="0">
            <a:ln w="10541" cmpd="sng">
              <a:solidFill>
                <a:srgbClr val="7D7D7D">
                  <a:tint val="100000"/>
                  <a:shade val="100000"/>
                  <a:satMod val="110000"/>
                </a:srgbClr>
              </a:solidFill>
              <a:prstDash val="solid"/>
            </a:ln>
            <a:gradFill>
              <a:gsLst>
                <a:gs pos="0">
                  <a:srgbClr val="FFFFFF">
                    <a:tint val="40000"/>
                    <a:satMod val="250000"/>
                  </a:srgbClr>
                </a:gs>
                <a:gs pos="9000">
                  <a:srgbClr val="FFFFFF">
                    <a:tint val="52000"/>
                    <a:satMod val="300000"/>
                  </a:srgbClr>
                </a:gs>
                <a:gs pos="50000">
                  <a:srgbClr val="FFFFFF">
                    <a:shade val="20000"/>
                    <a:satMod val="300000"/>
                  </a:srgbClr>
                </a:gs>
                <a:gs pos="79000">
                  <a:srgbClr val="FFFFFF">
                    <a:tint val="52000"/>
                    <a:satMod val="300000"/>
                  </a:srgbClr>
                </a:gs>
                <a:gs pos="100000">
                  <a:srgbClr val="FFFFFF">
                    <a:tint val="40000"/>
                    <a:satMod val="250000"/>
                  </a:srgbClr>
                </a:gs>
              </a:gsLst>
              <a:lin ang="5400000"/>
            </a:gradFill>
            <a:effectLst/>
          </a:endParaRPr>
        </a:p>
      </dgm:t>
    </dgm:pt>
    <dgm:pt modelId="{A06C12F3-F68D-42AF-843D-80D28DD17949}" type="parTrans" cxnId="{DB44CEAC-D2F4-4A84-AC93-1EF9965C2EC7}">
      <dgm:prSet/>
      <dgm:spPr/>
      <dgm:t>
        <a:bodyPr/>
        <a:lstStyle/>
        <a:p>
          <a:endParaRPr lang="pl-PL"/>
        </a:p>
      </dgm:t>
    </dgm:pt>
    <dgm:pt modelId="{A92BE2BD-7F74-47AB-BBA3-88B3457F69BD}" type="sibTrans" cxnId="{DB44CEAC-D2F4-4A84-AC93-1EF9965C2EC7}">
      <dgm:prSet/>
      <dgm:spPr/>
      <dgm:t>
        <a:bodyPr/>
        <a:lstStyle/>
        <a:p>
          <a:endParaRPr lang="pl-PL"/>
        </a:p>
      </dgm:t>
    </dgm:pt>
    <dgm:pt modelId="{CF49F9E1-9DAB-4F38-9836-1D40EF188035}" type="pres">
      <dgm:prSet presAssocID="{0AEE756B-0813-4A51-B3C3-C0268B5AED93}" presName="linearFlow" presStyleCnt="0">
        <dgm:presLayoutVars>
          <dgm:dir/>
          <dgm:resizeHandles val="exact"/>
        </dgm:presLayoutVars>
      </dgm:prSet>
      <dgm:spPr/>
    </dgm:pt>
    <dgm:pt modelId="{7F8A2DA2-9B4A-4513-8EF0-DBCAE9A7B2C8}" type="pres">
      <dgm:prSet presAssocID="{F80968C4-27E3-4848-B4E7-AFC3AFA19615}" presName="composite" presStyleCnt="0"/>
      <dgm:spPr/>
    </dgm:pt>
    <dgm:pt modelId="{CEA67904-DDCE-4150-979C-B96229EBCAEF}" type="pres">
      <dgm:prSet presAssocID="{F80968C4-27E3-4848-B4E7-AFC3AFA19615}" presName="imgShp" presStyleLbl="fgImgPlace1" presStyleIdx="0" presStyleCnt="1" custScaleX="111825" custScaleY="10874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7000" b="-17000"/>
          </a:stretch>
        </a:blipFill>
      </dgm:spPr>
      <dgm:extLst>
        <a:ext uri="{E40237B7-FDA0-4F09-8148-C483321AD2D9}">
          <dgm14:cNvPr xmlns:dgm14="http://schemas.microsoft.com/office/drawing/2010/diagram" xmlns="" id="0" name="" descr="D:\Anka k\Nowy folder\P1011027.JPG"/>
        </a:ext>
      </dgm:extLst>
    </dgm:pt>
    <dgm:pt modelId="{E79FF7AB-5BF7-4F50-8BBC-D95A651A8633}" type="pres">
      <dgm:prSet presAssocID="{F80968C4-27E3-4848-B4E7-AFC3AFA19615}" presName="txShp" presStyleLbl="node1" presStyleIdx="0" presStyleCnt="1" custScaleX="12670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DB44CEAC-D2F4-4A84-AC93-1EF9965C2EC7}" srcId="{0AEE756B-0813-4A51-B3C3-C0268B5AED93}" destId="{F80968C4-27E3-4848-B4E7-AFC3AFA19615}" srcOrd="0" destOrd="0" parTransId="{A06C12F3-F68D-42AF-843D-80D28DD17949}" sibTransId="{A92BE2BD-7F74-47AB-BBA3-88B3457F69BD}"/>
    <dgm:cxn modelId="{B4399C03-1916-4B14-9E0B-41CCCBDA51CF}" type="presOf" srcId="{F80968C4-27E3-4848-B4E7-AFC3AFA19615}" destId="{E79FF7AB-5BF7-4F50-8BBC-D95A651A8633}" srcOrd="0" destOrd="0" presId="urn:microsoft.com/office/officeart/2005/8/layout/vList3#1"/>
    <dgm:cxn modelId="{7B9C4A0F-3E37-4A95-9175-D56741FA9511}" type="presOf" srcId="{0AEE756B-0813-4A51-B3C3-C0268B5AED93}" destId="{CF49F9E1-9DAB-4F38-9836-1D40EF188035}" srcOrd="0" destOrd="0" presId="urn:microsoft.com/office/officeart/2005/8/layout/vList3#1"/>
    <dgm:cxn modelId="{2AF77C70-7152-43A9-807C-8D22AA76290A}" type="presParOf" srcId="{CF49F9E1-9DAB-4F38-9836-1D40EF188035}" destId="{7F8A2DA2-9B4A-4513-8EF0-DBCAE9A7B2C8}" srcOrd="0" destOrd="0" presId="urn:microsoft.com/office/officeart/2005/8/layout/vList3#1"/>
    <dgm:cxn modelId="{3894D584-DFD7-419F-9C00-789B936C09F2}" type="presParOf" srcId="{7F8A2DA2-9B4A-4513-8EF0-DBCAE9A7B2C8}" destId="{CEA67904-DDCE-4150-979C-B96229EBCAEF}" srcOrd="0" destOrd="0" presId="urn:microsoft.com/office/officeart/2005/8/layout/vList3#1"/>
    <dgm:cxn modelId="{3040620F-58C1-479F-887C-5F782825F3AE}" type="presParOf" srcId="{7F8A2DA2-9B4A-4513-8EF0-DBCAE9A7B2C8}" destId="{E79FF7AB-5BF7-4F50-8BBC-D95A651A8633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303C56D-9C8B-4985-89F7-D79038CAB9E7}" type="doc">
      <dgm:prSet loTypeId="urn:microsoft.com/office/officeart/2008/layout/BubblePictureList" loCatId="picture" qsTypeId="urn:microsoft.com/office/officeart/2005/8/quickstyle/3d1" qsCatId="3D" csTypeId="urn:microsoft.com/office/officeart/2005/8/colors/accent1_2" csCatId="accent1" phldr="1"/>
      <dgm:spPr/>
    </dgm:pt>
    <dgm:pt modelId="{0AC92CE0-5096-48E9-AC01-4271CC009D05}">
      <dgm:prSet phldrT="[Tekst]"/>
      <dgm:spPr/>
      <dgm:t>
        <a:bodyPr/>
        <a:lstStyle/>
        <a:p>
          <a:r>
            <a:rPr lang="pl-PL" b="1" cap="none" spc="0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rPr>
            <a:t>  Oddział dla Dzieci</a:t>
          </a:r>
          <a:endParaRPr lang="pl-PL" b="1" cap="none" spc="0" dirty="0">
            <a:ln w="10541" cmpd="sng">
              <a:solidFill>
                <a:srgbClr val="7D7D7D">
                  <a:tint val="100000"/>
                  <a:shade val="100000"/>
                  <a:satMod val="110000"/>
                </a:srgbClr>
              </a:solidFill>
              <a:prstDash val="solid"/>
            </a:ln>
            <a:gradFill>
              <a:gsLst>
                <a:gs pos="0">
                  <a:srgbClr val="FFFFFF">
                    <a:tint val="40000"/>
                    <a:satMod val="250000"/>
                  </a:srgbClr>
                </a:gs>
                <a:gs pos="9000">
                  <a:srgbClr val="FFFFFF">
                    <a:tint val="52000"/>
                    <a:satMod val="300000"/>
                  </a:srgbClr>
                </a:gs>
                <a:gs pos="50000">
                  <a:srgbClr val="FFFFFF">
                    <a:shade val="20000"/>
                    <a:satMod val="300000"/>
                  </a:srgbClr>
                </a:gs>
                <a:gs pos="79000">
                  <a:srgbClr val="FFFFFF">
                    <a:tint val="52000"/>
                    <a:satMod val="300000"/>
                  </a:srgbClr>
                </a:gs>
                <a:gs pos="100000">
                  <a:srgbClr val="FFFFFF">
                    <a:tint val="40000"/>
                    <a:satMod val="250000"/>
                  </a:srgbClr>
                </a:gs>
              </a:gsLst>
              <a:lin ang="5400000"/>
            </a:gradFill>
            <a:effectLst/>
          </a:endParaRPr>
        </a:p>
      </dgm:t>
    </dgm:pt>
    <dgm:pt modelId="{A9616AFF-B74B-4A20-BFDA-7FC673B4AE83}" type="parTrans" cxnId="{F9BB142C-6FD2-499B-8FC5-84E0242C4758}">
      <dgm:prSet/>
      <dgm:spPr/>
      <dgm:t>
        <a:bodyPr/>
        <a:lstStyle/>
        <a:p>
          <a:endParaRPr lang="pl-PL"/>
        </a:p>
      </dgm:t>
    </dgm:pt>
    <dgm:pt modelId="{F8130EF9-7ABD-4F54-8D25-56884E6370F0}" type="sibTrans" cxnId="{F9BB142C-6FD2-499B-8FC5-84E0242C4758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xmlns="" id="0" name="" descr="D:\Anka k\Nowy folder\IMG_0839.JPG"/>
        </a:ext>
      </dgm:extLst>
    </dgm:pt>
    <dgm:pt modelId="{DA3636C0-2AF4-419C-B4CC-E4DB3A635CAB}" type="pres">
      <dgm:prSet presAssocID="{6303C56D-9C8B-4985-89F7-D79038CAB9E7}" presName="Name0" presStyleCnt="0">
        <dgm:presLayoutVars>
          <dgm:chMax val="8"/>
          <dgm:chPref val="8"/>
          <dgm:dir/>
        </dgm:presLayoutVars>
      </dgm:prSet>
      <dgm:spPr/>
    </dgm:pt>
    <dgm:pt modelId="{A5F78ED8-AF12-475B-8D50-DC2ECE9009DB}" type="pres">
      <dgm:prSet presAssocID="{0AC92CE0-5096-48E9-AC01-4271CC009D05}" presName="parent_text_1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8326739-9EFE-43A6-8AC1-4D2227E288B1}" type="pres">
      <dgm:prSet presAssocID="{0AC92CE0-5096-48E9-AC01-4271CC009D05}" presName="image_accent_1" presStyleCnt="0"/>
      <dgm:spPr/>
    </dgm:pt>
    <dgm:pt modelId="{673B257B-4686-4F3E-9D7D-2CCCC33DA7DF}" type="pres">
      <dgm:prSet presAssocID="{0AC92CE0-5096-48E9-AC01-4271CC009D05}" presName="imageAccentRepeatNode" presStyleLbl="alignNode1" presStyleIdx="0" presStyleCnt="2"/>
      <dgm:spPr/>
    </dgm:pt>
    <dgm:pt modelId="{0372D49B-13A7-455B-A906-FDC612175A30}" type="pres">
      <dgm:prSet presAssocID="{0AC92CE0-5096-48E9-AC01-4271CC009D05}" presName="accent_1" presStyleLbl="alignNode1" presStyleIdx="1" presStyleCnt="2"/>
      <dgm:spPr/>
    </dgm:pt>
    <dgm:pt modelId="{CEA9D41D-FB5C-4030-BD00-0AAF1753E5DC}" type="pres">
      <dgm:prSet presAssocID="{F8130EF9-7ABD-4F54-8D25-56884E6370F0}" presName="image_1" presStyleCnt="0"/>
      <dgm:spPr/>
    </dgm:pt>
    <dgm:pt modelId="{8BD2D947-3E56-4569-893A-998E966ACB18}" type="pres">
      <dgm:prSet presAssocID="{F8130EF9-7ABD-4F54-8D25-56884E6370F0}" presName="imageRepeatNode" presStyleLbl="fgImgPlace1" presStyleIdx="0" presStyleCnt="1" custLinFactNeighborX="-2165" custLinFactNeighborY="-592"/>
      <dgm:spPr/>
      <dgm:t>
        <a:bodyPr/>
        <a:lstStyle/>
        <a:p>
          <a:endParaRPr lang="pl-PL"/>
        </a:p>
      </dgm:t>
    </dgm:pt>
  </dgm:ptLst>
  <dgm:cxnLst>
    <dgm:cxn modelId="{F9BB142C-6FD2-499B-8FC5-84E0242C4758}" srcId="{6303C56D-9C8B-4985-89F7-D79038CAB9E7}" destId="{0AC92CE0-5096-48E9-AC01-4271CC009D05}" srcOrd="0" destOrd="0" parTransId="{A9616AFF-B74B-4A20-BFDA-7FC673B4AE83}" sibTransId="{F8130EF9-7ABD-4F54-8D25-56884E6370F0}"/>
    <dgm:cxn modelId="{9E746ADB-A8AD-4530-A82A-6E60D9F3EEBF}" type="presOf" srcId="{F8130EF9-7ABD-4F54-8D25-56884E6370F0}" destId="{8BD2D947-3E56-4569-893A-998E966ACB18}" srcOrd="0" destOrd="0" presId="urn:microsoft.com/office/officeart/2008/layout/BubblePictureList"/>
    <dgm:cxn modelId="{F55163FF-DBD9-4A8A-8E5B-1357F225E1DD}" type="presOf" srcId="{0AC92CE0-5096-48E9-AC01-4271CC009D05}" destId="{A5F78ED8-AF12-475B-8D50-DC2ECE9009DB}" srcOrd="0" destOrd="0" presId="urn:microsoft.com/office/officeart/2008/layout/BubblePictureList"/>
    <dgm:cxn modelId="{E707E0DA-C111-46F3-BD01-888591984BF5}" type="presOf" srcId="{6303C56D-9C8B-4985-89F7-D79038CAB9E7}" destId="{DA3636C0-2AF4-419C-B4CC-E4DB3A635CAB}" srcOrd="0" destOrd="0" presId="urn:microsoft.com/office/officeart/2008/layout/BubblePictureList"/>
    <dgm:cxn modelId="{1189AE03-7FDA-4CAC-A170-2D5C98C4199C}" type="presParOf" srcId="{DA3636C0-2AF4-419C-B4CC-E4DB3A635CAB}" destId="{A5F78ED8-AF12-475B-8D50-DC2ECE9009DB}" srcOrd="0" destOrd="0" presId="urn:microsoft.com/office/officeart/2008/layout/BubblePictureList"/>
    <dgm:cxn modelId="{021AECC7-F07D-4E84-B8FA-BF4F4699A3AD}" type="presParOf" srcId="{DA3636C0-2AF4-419C-B4CC-E4DB3A635CAB}" destId="{B8326739-9EFE-43A6-8AC1-4D2227E288B1}" srcOrd="1" destOrd="0" presId="urn:microsoft.com/office/officeart/2008/layout/BubblePictureList"/>
    <dgm:cxn modelId="{D30C4D00-662F-488A-AB49-3596637894E1}" type="presParOf" srcId="{B8326739-9EFE-43A6-8AC1-4D2227E288B1}" destId="{673B257B-4686-4F3E-9D7D-2CCCC33DA7DF}" srcOrd="0" destOrd="0" presId="urn:microsoft.com/office/officeart/2008/layout/BubblePictureList"/>
    <dgm:cxn modelId="{C1FAAF35-6068-4D5D-B15C-6BA965797BE9}" type="presParOf" srcId="{DA3636C0-2AF4-419C-B4CC-E4DB3A635CAB}" destId="{0372D49B-13A7-455B-A906-FDC612175A30}" srcOrd="2" destOrd="0" presId="urn:microsoft.com/office/officeart/2008/layout/BubblePictureList"/>
    <dgm:cxn modelId="{4D10A241-E0C7-4254-A3E6-717107B89FA3}" type="presParOf" srcId="{DA3636C0-2AF4-419C-B4CC-E4DB3A635CAB}" destId="{CEA9D41D-FB5C-4030-BD00-0AAF1753E5DC}" srcOrd="3" destOrd="0" presId="urn:microsoft.com/office/officeart/2008/layout/BubblePictureList"/>
    <dgm:cxn modelId="{A3013271-A11D-48A7-8259-08D3AB293C54}" type="presParOf" srcId="{CEA9D41D-FB5C-4030-BD00-0AAF1753E5DC}" destId="{8BD2D947-3E56-4569-893A-998E966ACB18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943EEC7-2472-4254-889D-36D22F139AC7}" type="doc">
      <dgm:prSet loTypeId="urn:microsoft.com/office/officeart/2008/layout/VerticalAccentList" loCatId="list" qsTypeId="urn:microsoft.com/office/officeart/2005/8/quickstyle/3d2" qsCatId="3D" csTypeId="urn:microsoft.com/office/officeart/2005/8/colors/accent1_2" csCatId="accent1" phldr="1"/>
      <dgm:spPr/>
    </dgm:pt>
    <dgm:pt modelId="{5B1CE8A2-64C6-4664-B526-7A839E0EA25A}">
      <dgm:prSet phldrT="[Tekst]" custT="1"/>
      <dgm:spPr/>
      <dgm:t>
        <a:bodyPr/>
        <a:lstStyle/>
        <a:p>
          <a:r>
            <a:rPr lang="pl-PL" sz="36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Czytelnia  Czasopism </a:t>
          </a:r>
        </a:p>
        <a:p>
          <a:endParaRPr lang="pl-PL" sz="3600" b="1" cap="none" spc="0" dirty="0" smtClean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  <a:p>
          <a:r>
            <a:rPr lang="pl-PL" sz="36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Czytelnia Komputerowa</a:t>
          </a:r>
          <a:endParaRPr lang="pl-PL" sz="36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50318235-1E93-4142-9614-19EF50AAE12E}" type="parTrans" cxnId="{990ACD88-5472-4E34-93C8-41987525D7E3}">
      <dgm:prSet/>
      <dgm:spPr/>
      <dgm:t>
        <a:bodyPr/>
        <a:lstStyle/>
        <a:p>
          <a:endParaRPr lang="pl-PL"/>
        </a:p>
      </dgm:t>
    </dgm:pt>
    <dgm:pt modelId="{8C0A7CFE-7EDC-4508-A594-4DD3938AA2FB}" type="sibTrans" cxnId="{990ACD88-5472-4E34-93C8-41987525D7E3}">
      <dgm:prSet/>
      <dgm:spPr/>
      <dgm:t>
        <a:bodyPr/>
        <a:lstStyle/>
        <a:p>
          <a:endParaRPr lang="pl-PL"/>
        </a:p>
      </dgm:t>
    </dgm:pt>
    <dgm:pt modelId="{55BB9550-1766-47DD-BDBD-E2D278BB3DE4}" type="pres">
      <dgm:prSet presAssocID="{6943EEC7-2472-4254-889D-36D22F139AC7}" presName="Name0" presStyleCnt="0">
        <dgm:presLayoutVars>
          <dgm:chMax/>
          <dgm:chPref/>
          <dgm:dir/>
        </dgm:presLayoutVars>
      </dgm:prSet>
      <dgm:spPr/>
    </dgm:pt>
    <dgm:pt modelId="{C5F8D6B0-0659-49C4-8288-367AAD7706E6}" type="pres">
      <dgm:prSet presAssocID="{5B1CE8A2-64C6-4664-B526-7A839E0EA25A}" presName="parenttextcomposite" presStyleCnt="0"/>
      <dgm:spPr/>
    </dgm:pt>
    <dgm:pt modelId="{20D66907-0129-40E5-A8E3-DE590ED22E71}" type="pres">
      <dgm:prSet presAssocID="{5B1CE8A2-64C6-4664-B526-7A839E0EA25A}" presName="parenttext" presStyleLbl="revTx" presStyleIdx="0" presStyleCnt="1" custScaleX="111111" custScaleY="280867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6EF95E6-CDE7-48B2-AB8A-B1A9B7374369}" type="pres">
      <dgm:prSet presAssocID="{5B1CE8A2-64C6-4664-B526-7A839E0EA25A}" presName="parallelogramComposite" presStyleCnt="0"/>
      <dgm:spPr/>
    </dgm:pt>
    <dgm:pt modelId="{90C16268-81BE-4067-AF9F-EC7AA331735F}" type="pres">
      <dgm:prSet presAssocID="{5B1CE8A2-64C6-4664-B526-7A839E0EA25A}" presName="parallelogram1" presStyleLbl="alignNode1" presStyleIdx="0" presStyleCnt="7"/>
      <dgm:spPr/>
    </dgm:pt>
    <dgm:pt modelId="{D95DFEA8-1801-474B-929A-D1552A9F2880}" type="pres">
      <dgm:prSet presAssocID="{5B1CE8A2-64C6-4664-B526-7A839E0EA25A}" presName="parallelogram2" presStyleLbl="alignNode1" presStyleIdx="1" presStyleCnt="7"/>
      <dgm:spPr/>
    </dgm:pt>
    <dgm:pt modelId="{8C4BA8B4-D814-4A75-8C16-D6B592AF7DEB}" type="pres">
      <dgm:prSet presAssocID="{5B1CE8A2-64C6-4664-B526-7A839E0EA25A}" presName="parallelogram3" presStyleLbl="alignNode1" presStyleIdx="2" presStyleCnt="7"/>
      <dgm:spPr/>
    </dgm:pt>
    <dgm:pt modelId="{4012B99C-DFBB-4AB0-9F27-097EE10280DD}" type="pres">
      <dgm:prSet presAssocID="{5B1CE8A2-64C6-4664-B526-7A839E0EA25A}" presName="parallelogram4" presStyleLbl="alignNode1" presStyleIdx="3" presStyleCnt="7"/>
      <dgm:spPr/>
    </dgm:pt>
    <dgm:pt modelId="{E740FA4A-5D0D-4C6B-A034-F9908DC67368}" type="pres">
      <dgm:prSet presAssocID="{5B1CE8A2-64C6-4664-B526-7A839E0EA25A}" presName="parallelogram5" presStyleLbl="alignNode1" presStyleIdx="4" presStyleCnt="7"/>
      <dgm:spPr/>
    </dgm:pt>
    <dgm:pt modelId="{337C65DA-B59B-4E40-A045-085A32C36D4C}" type="pres">
      <dgm:prSet presAssocID="{5B1CE8A2-64C6-4664-B526-7A839E0EA25A}" presName="parallelogram6" presStyleLbl="alignNode1" presStyleIdx="5" presStyleCnt="7"/>
      <dgm:spPr/>
    </dgm:pt>
    <dgm:pt modelId="{222E2E2E-DFD4-4BA5-9B36-2911FD191518}" type="pres">
      <dgm:prSet presAssocID="{5B1CE8A2-64C6-4664-B526-7A839E0EA25A}" presName="parallelogram7" presStyleLbl="alignNode1" presStyleIdx="6" presStyleCnt="7"/>
      <dgm:spPr/>
    </dgm:pt>
  </dgm:ptLst>
  <dgm:cxnLst>
    <dgm:cxn modelId="{990ACD88-5472-4E34-93C8-41987525D7E3}" srcId="{6943EEC7-2472-4254-889D-36D22F139AC7}" destId="{5B1CE8A2-64C6-4664-B526-7A839E0EA25A}" srcOrd="0" destOrd="0" parTransId="{50318235-1E93-4142-9614-19EF50AAE12E}" sibTransId="{8C0A7CFE-7EDC-4508-A594-4DD3938AA2FB}"/>
    <dgm:cxn modelId="{DE766ADF-D24A-4467-A155-199E4539E107}" type="presOf" srcId="{5B1CE8A2-64C6-4664-B526-7A839E0EA25A}" destId="{20D66907-0129-40E5-A8E3-DE590ED22E71}" srcOrd="0" destOrd="0" presId="urn:microsoft.com/office/officeart/2008/layout/VerticalAccentList"/>
    <dgm:cxn modelId="{14011E00-64CF-4372-A81A-7E06766AD9A1}" type="presOf" srcId="{6943EEC7-2472-4254-889D-36D22F139AC7}" destId="{55BB9550-1766-47DD-BDBD-E2D278BB3DE4}" srcOrd="0" destOrd="0" presId="urn:microsoft.com/office/officeart/2008/layout/VerticalAccentList"/>
    <dgm:cxn modelId="{031D01E1-F540-4B25-A86D-7B42D5150973}" type="presParOf" srcId="{55BB9550-1766-47DD-BDBD-E2D278BB3DE4}" destId="{C5F8D6B0-0659-49C4-8288-367AAD7706E6}" srcOrd="0" destOrd="0" presId="urn:microsoft.com/office/officeart/2008/layout/VerticalAccentList"/>
    <dgm:cxn modelId="{F488EEB7-2FD9-4011-857E-876AD5680142}" type="presParOf" srcId="{C5F8D6B0-0659-49C4-8288-367AAD7706E6}" destId="{20D66907-0129-40E5-A8E3-DE590ED22E71}" srcOrd="0" destOrd="0" presId="urn:microsoft.com/office/officeart/2008/layout/VerticalAccentList"/>
    <dgm:cxn modelId="{08E8F855-F2D0-4959-A333-EC9ADE816594}" type="presParOf" srcId="{55BB9550-1766-47DD-BDBD-E2D278BB3DE4}" destId="{E6EF95E6-CDE7-48B2-AB8A-B1A9B7374369}" srcOrd="1" destOrd="0" presId="urn:microsoft.com/office/officeart/2008/layout/VerticalAccentList"/>
    <dgm:cxn modelId="{4A9FA325-4631-4CFC-B30A-1E991970B0AA}" type="presParOf" srcId="{E6EF95E6-CDE7-48B2-AB8A-B1A9B7374369}" destId="{90C16268-81BE-4067-AF9F-EC7AA331735F}" srcOrd="0" destOrd="0" presId="urn:microsoft.com/office/officeart/2008/layout/VerticalAccentList"/>
    <dgm:cxn modelId="{C1069EAA-2A94-40CE-B35B-D74E03CCE725}" type="presParOf" srcId="{E6EF95E6-CDE7-48B2-AB8A-B1A9B7374369}" destId="{D95DFEA8-1801-474B-929A-D1552A9F2880}" srcOrd="1" destOrd="0" presId="urn:microsoft.com/office/officeart/2008/layout/VerticalAccentList"/>
    <dgm:cxn modelId="{93D88AD1-F197-4FEA-9DB5-45F3929AF4ED}" type="presParOf" srcId="{E6EF95E6-CDE7-48B2-AB8A-B1A9B7374369}" destId="{8C4BA8B4-D814-4A75-8C16-D6B592AF7DEB}" srcOrd="2" destOrd="0" presId="urn:microsoft.com/office/officeart/2008/layout/VerticalAccentList"/>
    <dgm:cxn modelId="{E1CF7DA1-80B4-42FA-818F-37E3950390B9}" type="presParOf" srcId="{E6EF95E6-CDE7-48B2-AB8A-B1A9B7374369}" destId="{4012B99C-DFBB-4AB0-9F27-097EE10280DD}" srcOrd="3" destOrd="0" presId="urn:microsoft.com/office/officeart/2008/layout/VerticalAccentList"/>
    <dgm:cxn modelId="{E03720DB-FE30-4994-926A-F455B26087DF}" type="presParOf" srcId="{E6EF95E6-CDE7-48B2-AB8A-B1A9B7374369}" destId="{E740FA4A-5D0D-4C6B-A034-F9908DC67368}" srcOrd="4" destOrd="0" presId="urn:microsoft.com/office/officeart/2008/layout/VerticalAccentList"/>
    <dgm:cxn modelId="{8A12F826-1684-4FCB-BCEA-2FCB8A6A738A}" type="presParOf" srcId="{E6EF95E6-CDE7-48B2-AB8A-B1A9B7374369}" destId="{337C65DA-B59B-4E40-A045-085A32C36D4C}" srcOrd="5" destOrd="0" presId="urn:microsoft.com/office/officeart/2008/layout/VerticalAccentList"/>
    <dgm:cxn modelId="{B676D40A-1F3B-4ED7-AD63-0D4515D2F5FB}" type="presParOf" srcId="{E6EF95E6-CDE7-48B2-AB8A-B1A9B7374369}" destId="{222E2E2E-DFD4-4BA5-9B36-2911FD191518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D833F25-41BA-4A6D-BC6B-C0885A2E8A86}" type="doc">
      <dgm:prSet loTypeId="urn:microsoft.com/office/officeart/2008/layout/BendingPictureCaptionList" loCatId="picture" qsTypeId="urn:microsoft.com/office/officeart/2005/8/quickstyle/3d1" qsCatId="3D" csTypeId="urn:microsoft.com/office/officeart/2005/8/colors/accent1_2" csCatId="accent1" phldr="1"/>
      <dgm:spPr/>
    </dgm:pt>
    <dgm:pt modelId="{2276CA03-C37F-4D34-BE38-0CFC872F982D}">
      <dgm:prSet phldrT="[Tekst]" custT="1"/>
      <dgm:spPr/>
      <dgm:t>
        <a:bodyPr/>
        <a:lstStyle/>
        <a:p>
          <a:r>
            <a:rPr lang="pl-PL" sz="4500" b="1" cap="none" spc="0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rPr>
            <a:t>Pierwsze piętro</a:t>
          </a:r>
        </a:p>
        <a:p>
          <a:r>
            <a:rPr lang="pl-PL" sz="2800" b="1" cap="none" spc="0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rPr>
            <a:t>hol</a:t>
          </a:r>
          <a:endParaRPr lang="pl-PL" sz="2800" b="1" cap="none" spc="0" dirty="0">
            <a:ln w="10541" cmpd="sng">
              <a:solidFill>
                <a:srgbClr val="7D7D7D">
                  <a:tint val="100000"/>
                  <a:shade val="100000"/>
                  <a:satMod val="110000"/>
                </a:srgbClr>
              </a:solidFill>
              <a:prstDash val="solid"/>
            </a:ln>
            <a:gradFill>
              <a:gsLst>
                <a:gs pos="0">
                  <a:srgbClr val="FFFFFF">
                    <a:tint val="40000"/>
                    <a:satMod val="250000"/>
                  </a:srgbClr>
                </a:gs>
                <a:gs pos="9000">
                  <a:srgbClr val="FFFFFF">
                    <a:tint val="52000"/>
                    <a:satMod val="300000"/>
                  </a:srgbClr>
                </a:gs>
                <a:gs pos="50000">
                  <a:srgbClr val="FFFFFF">
                    <a:shade val="20000"/>
                    <a:satMod val="300000"/>
                  </a:srgbClr>
                </a:gs>
                <a:gs pos="79000">
                  <a:srgbClr val="FFFFFF">
                    <a:tint val="52000"/>
                    <a:satMod val="300000"/>
                  </a:srgbClr>
                </a:gs>
                <a:gs pos="100000">
                  <a:srgbClr val="FFFFFF">
                    <a:tint val="40000"/>
                    <a:satMod val="250000"/>
                  </a:srgbClr>
                </a:gs>
              </a:gsLst>
              <a:lin ang="5400000"/>
            </a:gradFill>
            <a:effectLst/>
          </a:endParaRPr>
        </a:p>
      </dgm:t>
    </dgm:pt>
    <dgm:pt modelId="{9CFD80EE-2F8A-4D5A-8EA4-5BFF3FBF9681}" type="parTrans" cxnId="{45901727-8049-4F5E-B462-816DD821875A}">
      <dgm:prSet/>
      <dgm:spPr/>
      <dgm:t>
        <a:bodyPr/>
        <a:lstStyle/>
        <a:p>
          <a:endParaRPr lang="pl-PL"/>
        </a:p>
      </dgm:t>
    </dgm:pt>
    <dgm:pt modelId="{DAFF909E-E281-4C0D-9ABF-D87B2681D74C}" type="sibTrans" cxnId="{45901727-8049-4F5E-B462-816DD821875A}">
      <dgm:prSet/>
      <dgm:spPr/>
      <dgm:t>
        <a:bodyPr/>
        <a:lstStyle/>
        <a:p>
          <a:endParaRPr lang="pl-PL"/>
        </a:p>
      </dgm:t>
    </dgm:pt>
    <dgm:pt modelId="{87D9CDEC-03AF-4BC1-BCEC-BC7E1EFB0C7E}" type="pres">
      <dgm:prSet presAssocID="{0D833F25-41BA-4A6D-BC6B-C0885A2E8A86}" presName="Name0" presStyleCnt="0">
        <dgm:presLayoutVars>
          <dgm:dir/>
          <dgm:resizeHandles val="exact"/>
        </dgm:presLayoutVars>
      </dgm:prSet>
      <dgm:spPr/>
    </dgm:pt>
    <dgm:pt modelId="{2A1639F4-79EB-448C-82EF-A64A5F942F59}" type="pres">
      <dgm:prSet presAssocID="{2276CA03-C37F-4D34-BE38-0CFC872F982D}" presName="composite" presStyleCnt="0"/>
      <dgm:spPr/>
    </dgm:pt>
    <dgm:pt modelId="{B85EB1BF-2483-4A7F-851A-D4ED5DC97BA5}" type="pres">
      <dgm:prSet presAssocID="{2276CA03-C37F-4D34-BE38-0CFC872F982D}" presName="rect1" presStyleLbl="bgImgPlace1" presStyleIdx="0" presStyleCnt="1" custScaleX="71832" custScaleY="61131" custLinFactNeighborX="1374" custLinFactNeighborY="485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0000" r="-10000"/>
          </a:stretch>
        </a:blipFill>
      </dgm:spPr>
      <dgm:extLst>
        <a:ext uri="{E40237B7-FDA0-4F09-8148-C483321AD2D9}">
          <dgm14:cNvPr xmlns:dgm14="http://schemas.microsoft.com/office/drawing/2010/diagram" xmlns="" id="0" name="" descr="C:\Users\użytkownik\Desktop\Biblioteka do prez\DSCF2124 copy - Kopia.jpg"/>
        </a:ext>
      </dgm:extLst>
    </dgm:pt>
    <dgm:pt modelId="{F0ED197B-4D76-4B53-8BAE-9E11542FC4AA}" type="pres">
      <dgm:prSet presAssocID="{2276CA03-C37F-4D34-BE38-0CFC872F982D}" presName="wedgeRectCallout1" presStyleLbl="node1" presStyleIdx="0" presStyleCnt="1" custScaleX="76780" custScaleY="70258" custLinFactNeighborX="-2459" custLinFactNeighborY="-5203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8FD3A88A-52C3-4C78-887E-225ABF7A5711}" type="presOf" srcId="{2276CA03-C37F-4D34-BE38-0CFC872F982D}" destId="{F0ED197B-4D76-4B53-8BAE-9E11542FC4AA}" srcOrd="0" destOrd="0" presId="urn:microsoft.com/office/officeart/2008/layout/BendingPictureCaptionList"/>
    <dgm:cxn modelId="{45901727-8049-4F5E-B462-816DD821875A}" srcId="{0D833F25-41BA-4A6D-BC6B-C0885A2E8A86}" destId="{2276CA03-C37F-4D34-BE38-0CFC872F982D}" srcOrd="0" destOrd="0" parTransId="{9CFD80EE-2F8A-4D5A-8EA4-5BFF3FBF9681}" sibTransId="{DAFF909E-E281-4C0D-9ABF-D87B2681D74C}"/>
    <dgm:cxn modelId="{FFA8995B-F30E-42AC-B75A-76619B16C054}" type="presOf" srcId="{0D833F25-41BA-4A6D-BC6B-C0885A2E8A86}" destId="{87D9CDEC-03AF-4BC1-BCEC-BC7E1EFB0C7E}" srcOrd="0" destOrd="0" presId="urn:microsoft.com/office/officeart/2008/layout/BendingPictureCaptionList"/>
    <dgm:cxn modelId="{8AF81E91-2FDA-40B3-B93F-9D5E7D162DB5}" type="presParOf" srcId="{87D9CDEC-03AF-4BC1-BCEC-BC7E1EFB0C7E}" destId="{2A1639F4-79EB-448C-82EF-A64A5F942F59}" srcOrd="0" destOrd="0" presId="urn:microsoft.com/office/officeart/2008/layout/BendingPictureCaptionList"/>
    <dgm:cxn modelId="{F15F4E35-0B6F-4C41-B0F6-05F2255C9BDB}" type="presParOf" srcId="{2A1639F4-79EB-448C-82EF-A64A5F942F59}" destId="{B85EB1BF-2483-4A7F-851A-D4ED5DC97BA5}" srcOrd="0" destOrd="0" presId="urn:microsoft.com/office/officeart/2008/layout/BendingPictureCaptionList"/>
    <dgm:cxn modelId="{6C4D1582-96AA-4F0C-979C-F50509E40D0E}" type="presParOf" srcId="{2A1639F4-79EB-448C-82EF-A64A5F942F59}" destId="{F0ED197B-4D76-4B53-8BAE-9E11542FC4AA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665B61E-6E9B-4E8D-B4F9-1418BA215718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</dgm:pt>
    <dgm:pt modelId="{093BCD4F-B13F-41F7-B9B2-669E5A6DA857}">
      <dgm:prSet phldrT="[Tekst]" custT="1"/>
      <dgm:spPr/>
      <dgm:t>
        <a:bodyPr/>
        <a:lstStyle/>
        <a:p>
          <a:r>
            <a:rPr lang="pl-PL" sz="32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Gabinet dyrektora</a:t>
          </a:r>
          <a:endParaRPr lang="pl-PL" sz="32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DD8190E2-C798-42E1-BA55-78B340165174}" type="parTrans" cxnId="{0E310A1E-2B81-4FC4-9C49-48807D9262EB}">
      <dgm:prSet/>
      <dgm:spPr/>
      <dgm:t>
        <a:bodyPr/>
        <a:lstStyle/>
        <a:p>
          <a:endParaRPr lang="pl-PL"/>
        </a:p>
      </dgm:t>
    </dgm:pt>
    <dgm:pt modelId="{82D3A90D-BE24-48A5-9C92-7DD4E18DFCA3}" type="sibTrans" cxnId="{0E310A1E-2B81-4FC4-9C49-48807D9262EB}">
      <dgm:prSet/>
      <dgm:spPr/>
      <dgm:t>
        <a:bodyPr/>
        <a:lstStyle/>
        <a:p>
          <a:endParaRPr lang="pl-PL"/>
        </a:p>
      </dgm:t>
    </dgm:pt>
    <dgm:pt modelId="{479A6960-00C8-43DC-9D8F-CC60C79ED88B}" type="pres">
      <dgm:prSet presAssocID="{3665B61E-6E9B-4E8D-B4F9-1418BA215718}" presName="Name0" presStyleCnt="0">
        <dgm:presLayoutVars>
          <dgm:chMax/>
          <dgm:chPref/>
          <dgm:dir/>
          <dgm:animLvl val="lvl"/>
        </dgm:presLayoutVars>
      </dgm:prSet>
      <dgm:spPr/>
    </dgm:pt>
    <dgm:pt modelId="{F1CCDBDC-E1E4-4D61-BA32-EBEFB2E184E7}" type="pres">
      <dgm:prSet presAssocID="{093BCD4F-B13F-41F7-B9B2-669E5A6DA857}" presName="composite" presStyleCnt="0"/>
      <dgm:spPr/>
    </dgm:pt>
    <dgm:pt modelId="{3E4DA0BC-7530-4770-B148-F45FD016673A}" type="pres">
      <dgm:prSet presAssocID="{093BCD4F-B13F-41F7-B9B2-669E5A6DA857}" presName="ParentAccentShape" presStyleLbl="trBgShp" presStyleIdx="0" presStyleCnt="1" custScaleX="161551" custScaleY="140701" custLinFactNeighborX="12542" custLinFactNeighborY="2003"/>
      <dgm:spPr/>
    </dgm:pt>
    <dgm:pt modelId="{E99F0B59-2FBA-40F2-BC50-1E888B8D4267}" type="pres">
      <dgm:prSet presAssocID="{093BCD4F-B13F-41F7-B9B2-669E5A6DA857}" presName="ParentText" presStyleLbl="revTx" presStyleIdx="0" presStyleCnt="2" custLinFactY="69173" custLinFactNeighborX="-3071" custLinFactNeighborY="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0F702D4-4AD9-48A3-B602-975AC7D63869}" type="pres">
      <dgm:prSet presAssocID="{093BCD4F-B13F-41F7-B9B2-669E5A6DA857}" presName="ChildText" presStyleLbl="revTx" presStyleIdx="1" presStyleCnt="2">
        <dgm:presLayoutVars>
          <dgm:chMax val="0"/>
          <dgm:chPref val="0"/>
        </dgm:presLayoutVars>
      </dgm:prSet>
      <dgm:spPr/>
    </dgm:pt>
    <dgm:pt modelId="{45E768DC-2378-4B05-9232-769DB27F7A63}" type="pres">
      <dgm:prSet presAssocID="{093BCD4F-B13F-41F7-B9B2-669E5A6DA857}" presName="ChildAccentShape" presStyleLbl="trBgShp" presStyleIdx="0" presStyleCnt="1"/>
      <dgm:spPr/>
    </dgm:pt>
    <dgm:pt modelId="{F1ABCB96-768C-4D7B-BC27-E78F6C0C5BA2}" type="pres">
      <dgm:prSet presAssocID="{093BCD4F-B13F-41F7-B9B2-669E5A6DA857}" presName="Image" presStyleLbl="alignImgPlace1" presStyleIdx="0" presStyleCnt="1" custScaleX="140994" custScaleY="150727" custLinFactNeighborX="31795" custLinFactNeighborY="-1226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000" r="-3000"/>
          </a:stretch>
        </a:blipFill>
      </dgm:spPr>
      <dgm:extLst>
        <a:ext uri="{E40237B7-FDA0-4F09-8148-C483321AD2D9}">
          <dgm14:cNvPr xmlns:dgm14="http://schemas.microsoft.com/office/drawing/2010/diagram" xmlns="" id="0" name="" descr="D:\Biblioteka\_KPS6751.JPG"/>
        </a:ext>
      </dgm:extLst>
    </dgm:pt>
  </dgm:ptLst>
  <dgm:cxnLst>
    <dgm:cxn modelId="{64167AA4-D96D-4468-A308-B38966EA17F1}" type="presOf" srcId="{093BCD4F-B13F-41F7-B9B2-669E5A6DA857}" destId="{E99F0B59-2FBA-40F2-BC50-1E888B8D4267}" srcOrd="0" destOrd="0" presId="urn:microsoft.com/office/officeart/2009/3/layout/SnapshotPictureList"/>
    <dgm:cxn modelId="{0E310A1E-2B81-4FC4-9C49-48807D9262EB}" srcId="{3665B61E-6E9B-4E8D-B4F9-1418BA215718}" destId="{093BCD4F-B13F-41F7-B9B2-669E5A6DA857}" srcOrd="0" destOrd="0" parTransId="{DD8190E2-C798-42E1-BA55-78B340165174}" sibTransId="{82D3A90D-BE24-48A5-9C92-7DD4E18DFCA3}"/>
    <dgm:cxn modelId="{4DBE3CCE-DB0A-4554-9ECF-F1F1126D7ADB}" type="presOf" srcId="{3665B61E-6E9B-4E8D-B4F9-1418BA215718}" destId="{479A6960-00C8-43DC-9D8F-CC60C79ED88B}" srcOrd="0" destOrd="0" presId="urn:microsoft.com/office/officeart/2009/3/layout/SnapshotPictureList"/>
    <dgm:cxn modelId="{9ED45AAF-0CD0-4ED7-B1AC-9246E26F3BF7}" type="presParOf" srcId="{479A6960-00C8-43DC-9D8F-CC60C79ED88B}" destId="{F1CCDBDC-E1E4-4D61-BA32-EBEFB2E184E7}" srcOrd="0" destOrd="0" presId="urn:microsoft.com/office/officeart/2009/3/layout/SnapshotPictureList"/>
    <dgm:cxn modelId="{B6D4B3AB-202D-4F65-BCA2-809AAD46A107}" type="presParOf" srcId="{F1CCDBDC-E1E4-4D61-BA32-EBEFB2E184E7}" destId="{3E4DA0BC-7530-4770-B148-F45FD016673A}" srcOrd="0" destOrd="0" presId="urn:microsoft.com/office/officeart/2009/3/layout/SnapshotPictureList"/>
    <dgm:cxn modelId="{F70A7F6F-D970-4E46-BE02-F64EB622E0BF}" type="presParOf" srcId="{F1CCDBDC-E1E4-4D61-BA32-EBEFB2E184E7}" destId="{E99F0B59-2FBA-40F2-BC50-1E888B8D4267}" srcOrd="1" destOrd="0" presId="urn:microsoft.com/office/officeart/2009/3/layout/SnapshotPictureList"/>
    <dgm:cxn modelId="{08158E5A-8F24-45C5-A6F7-2F15EB37CA9F}" type="presParOf" srcId="{F1CCDBDC-E1E4-4D61-BA32-EBEFB2E184E7}" destId="{70F702D4-4AD9-48A3-B602-975AC7D63869}" srcOrd="2" destOrd="0" presId="urn:microsoft.com/office/officeart/2009/3/layout/SnapshotPictureList"/>
    <dgm:cxn modelId="{B5681BE9-2924-4CE7-9E1D-7388E09E0BDC}" type="presParOf" srcId="{F1CCDBDC-E1E4-4D61-BA32-EBEFB2E184E7}" destId="{45E768DC-2378-4B05-9232-769DB27F7A63}" srcOrd="3" destOrd="0" presId="urn:microsoft.com/office/officeart/2009/3/layout/SnapshotPictureList"/>
    <dgm:cxn modelId="{F6759B11-1E14-42BA-A60A-9DB74281A304}" type="presParOf" srcId="{F1CCDBDC-E1E4-4D61-BA32-EBEFB2E184E7}" destId="{F1ABCB96-768C-4D7B-BC27-E78F6C0C5BA2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5E83859-B935-451F-84CF-6A6EF92DC3ED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</dgm:pt>
    <dgm:pt modelId="{E2D06CDB-5403-4134-9A05-EBEA43D49639}">
      <dgm:prSet phldrT="[Tekst]"/>
      <dgm:spPr/>
      <dgm:t>
        <a:bodyPr/>
        <a:lstStyle/>
        <a:p>
          <a:r>
            <a:rPr lang="pl-PL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Księgowość</a:t>
          </a:r>
          <a:endParaRPr lang="pl-PL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CE39B3F5-6739-4783-BB70-2D5913D79A6D}" type="parTrans" cxnId="{26B48BF2-90D5-411B-A9CD-62CF3A104F06}">
      <dgm:prSet/>
      <dgm:spPr/>
      <dgm:t>
        <a:bodyPr/>
        <a:lstStyle/>
        <a:p>
          <a:endParaRPr lang="pl-PL"/>
        </a:p>
      </dgm:t>
    </dgm:pt>
    <dgm:pt modelId="{12C90837-382A-4077-BC60-75F6EF52F36D}" type="sibTrans" cxnId="{26B48BF2-90D5-411B-A9CD-62CF3A104F06}">
      <dgm:prSet/>
      <dgm:spPr/>
      <dgm:t>
        <a:bodyPr/>
        <a:lstStyle/>
        <a:p>
          <a:endParaRPr lang="pl-PL"/>
        </a:p>
      </dgm:t>
    </dgm:pt>
    <dgm:pt modelId="{57B1A9D8-671A-4392-A2C6-18D10AD4BB3E}" type="pres">
      <dgm:prSet presAssocID="{A5E83859-B935-451F-84CF-6A6EF92DC3ED}" presName="Name0" presStyleCnt="0">
        <dgm:presLayoutVars>
          <dgm:chMax/>
          <dgm:chPref/>
          <dgm:dir/>
          <dgm:animLvl val="lvl"/>
        </dgm:presLayoutVars>
      </dgm:prSet>
      <dgm:spPr/>
    </dgm:pt>
    <dgm:pt modelId="{A6FFD74F-1A49-4129-A32C-C830E1EB775D}" type="pres">
      <dgm:prSet presAssocID="{E2D06CDB-5403-4134-9A05-EBEA43D49639}" presName="composite" presStyleCnt="0"/>
      <dgm:spPr/>
    </dgm:pt>
    <dgm:pt modelId="{A25B0655-1BE8-4B2F-8ED7-68EC9E5C642A}" type="pres">
      <dgm:prSet presAssocID="{E2D06CDB-5403-4134-9A05-EBEA43D49639}" presName="ParentAccentShape" presStyleLbl="trBgShp" presStyleIdx="0" presStyleCnt="1" custScaleX="168376" custScaleY="156106" custLinFactNeighborX="25592" custLinFactNeighborY="8817"/>
      <dgm:spPr/>
    </dgm:pt>
    <dgm:pt modelId="{D76CC4C5-EC5B-4713-A940-68278F3AF574}" type="pres">
      <dgm:prSet presAssocID="{E2D06CDB-5403-4134-9A05-EBEA43D49639}" presName="ParentText" presStyleLbl="revTx" presStyleIdx="0" presStyleCnt="2" custScaleX="134442" custScaleY="246765" custLinFactY="100000" custLinFactNeighborX="8137" custLinFactNeighborY="12577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9D78D07-6EFD-4C89-A5BA-85F9E21B0BD0}" type="pres">
      <dgm:prSet presAssocID="{E2D06CDB-5403-4134-9A05-EBEA43D49639}" presName="ChildText" presStyleLbl="revTx" presStyleIdx="1" presStyleCnt="2">
        <dgm:presLayoutVars>
          <dgm:chMax val="0"/>
          <dgm:chPref val="0"/>
        </dgm:presLayoutVars>
      </dgm:prSet>
      <dgm:spPr/>
    </dgm:pt>
    <dgm:pt modelId="{6CD418F7-224A-48E9-9195-78C70BC33153}" type="pres">
      <dgm:prSet presAssocID="{E2D06CDB-5403-4134-9A05-EBEA43D49639}" presName="ChildAccentShape" presStyleLbl="trBgShp" presStyleIdx="0" presStyleCnt="1"/>
      <dgm:spPr/>
    </dgm:pt>
    <dgm:pt modelId="{6E01E684-A419-42CF-A3A0-F706AD99E7BD}" type="pres">
      <dgm:prSet presAssocID="{E2D06CDB-5403-4134-9A05-EBEA43D49639}" presName="Image" presStyleLbl="alignImgPlace1" presStyleIdx="0" presStyleCnt="1" custScaleX="192652" custScaleY="187429" custLinFactNeighborX="-7" custLinFactNeighborY="-2177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000" r="-3000"/>
          </a:stretch>
        </a:blipFill>
      </dgm:spPr>
      <dgm:extLst>
        <a:ext uri="{E40237B7-FDA0-4F09-8148-C483321AD2D9}">
          <dgm14:cNvPr xmlns:dgm14="http://schemas.microsoft.com/office/drawing/2010/diagram" xmlns="" id="0" name="" descr="D:\Biblioteka\_KPS6752.JPG"/>
        </a:ext>
      </dgm:extLst>
    </dgm:pt>
  </dgm:ptLst>
  <dgm:cxnLst>
    <dgm:cxn modelId="{3F1FBA9E-E329-4D06-A5BE-FDD591C79BFE}" type="presOf" srcId="{E2D06CDB-5403-4134-9A05-EBEA43D49639}" destId="{D76CC4C5-EC5B-4713-A940-68278F3AF574}" srcOrd="0" destOrd="0" presId="urn:microsoft.com/office/officeart/2009/3/layout/SnapshotPictureList"/>
    <dgm:cxn modelId="{E3487117-AFAC-409D-9D61-952883163BCE}" type="presOf" srcId="{A5E83859-B935-451F-84CF-6A6EF92DC3ED}" destId="{57B1A9D8-671A-4392-A2C6-18D10AD4BB3E}" srcOrd="0" destOrd="0" presId="urn:microsoft.com/office/officeart/2009/3/layout/SnapshotPictureList"/>
    <dgm:cxn modelId="{26B48BF2-90D5-411B-A9CD-62CF3A104F06}" srcId="{A5E83859-B935-451F-84CF-6A6EF92DC3ED}" destId="{E2D06CDB-5403-4134-9A05-EBEA43D49639}" srcOrd="0" destOrd="0" parTransId="{CE39B3F5-6739-4783-BB70-2D5913D79A6D}" sibTransId="{12C90837-382A-4077-BC60-75F6EF52F36D}"/>
    <dgm:cxn modelId="{E256BCEA-7E85-441F-9680-A9349329DB10}" type="presParOf" srcId="{57B1A9D8-671A-4392-A2C6-18D10AD4BB3E}" destId="{A6FFD74F-1A49-4129-A32C-C830E1EB775D}" srcOrd="0" destOrd="0" presId="urn:microsoft.com/office/officeart/2009/3/layout/SnapshotPictureList"/>
    <dgm:cxn modelId="{82DE52C7-3659-4562-9033-3E17FB98F1A3}" type="presParOf" srcId="{A6FFD74F-1A49-4129-A32C-C830E1EB775D}" destId="{A25B0655-1BE8-4B2F-8ED7-68EC9E5C642A}" srcOrd="0" destOrd="0" presId="urn:microsoft.com/office/officeart/2009/3/layout/SnapshotPictureList"/>
    <dgm:cxn modelId="{9EEB9F7E-BF2F-4129-BECA-81B9167E9052}" type="presParOf" srcId="{A6FFD74F-1A49-4129-A32C-C830E1EB775D}" destId="{D76CC4C5-EC5B-4713-A940-68278F3AF574}" srcOrd="1" destOrd="0" presId="urn:microsoft.com/office/officeart/2009/3/layout/SnapshotPictureList"/>
    <dgm:cxn modelId="{4167C91C-8BF4-4B04-B637-0147D796C0D8}" type="presParOf" srcId="{A6FFD74F-1A49-4129-A32C-C830E1EB775D}" destId="{A9D78D07-6EFD-4C89-A5BA-85F9E21B0BD0}" srcOrd="2" destOrd="0" presId="urn:microsoft.com/office/officeart/2009/3/layout/SnapshotPictureList"/>
    <dgm:cxn modelId="{25DC1285-B3C9-4C90-AB9F-D0D5743D1525}" type="presParOf" srcId="{A6FFD74F-1A49-4129-A32C-C830E1EB775D}" destId="{6CD418F7-224A-48E9-9195-78C70BC33153}" srcOrd="3" destOrd="0" presId="urn:microsoft.com/office/officeart/2009/3/layout/SnapshotPictureList"/>
    <dgm:cxn modelId="{5E96CBBA-1FFB-4DC1-B63B-99C9C29DD5AF}" type="presParOf" srcId="{A6FFD74F-1A49-4129-A32C-C830E1EB775D}" destId="{6E01E684-A419-42CF-A3A0-F706AD99E7BD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7537BE6-1D96-4AD7-9508-D7BE245D2D29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</dgm:pt>
    <dgm:pt modelId="{00E6738D-451A-43B2-B04C-8BFF6DF807C7}">
      <dgm:prSet phldrT="[Tekst]" custT="1"/>
      <dgm:spPr/>
      <dgm:t>
        <a:bodyPr/>
        <a:lstStyle/>
        <a:p>
          <a:r>
            <a:rPr lang="pl-PL" sz="32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Sala konferencyjna</a:t>
          </a:r>
          <a:endParaRPr lang="pl-PL" sz="32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A9BA917B-EE6C-43C6-94C1-8F68F2ED30D4}" type="parTrans" cxnId="{57FD6BB6-65E4-448D-8E8B-9009691CAA03}">
      <dgm:prSet/>
      <dgm:spPr/>
      <dgm:t>
        <a:bodyPr/>
        <a:lstStyle/>
        <a:p>
          <a:endParaRPr lang="pl-PL"/>
        </a:p>
      </dgm:t>
    </dgm:pt>
    <dgm:pt modelId="{E3314490-444D-483E-A6FA-DAB01A491DE2}" type="sibTrans" cxnId="{57FD6BB6-65E4-448D-8E8B-9009691CAA03}">
      <dgm:prSet/>
      <dgm:spPr/>
      <dgm:t>
        <a:bodyPr/>
        <a:lstStyle/>
        <a:p>
          <a:endParaRPr lang="pl-PL"/>
        </a:p>
      </dgm:t>
    </dgm:pt>
    <dgm:pt modelId="{82C26721-3ED8-4972-9A35-7CCE0D4EA385}" type="pres">
      <dgm:prSet presAssocID="{87537BE6-1D96-4AD7-9508-D7BE245D2D29}" presName="Name0" presStyleCnt="0">
        <dgm:presLayoutVars>
          <dgm:chMax/>
          <dgm:chPref/>
          <dgm:dir/>
          <dgm:animLvl val="lvl"/>
        </dgm:presLayoutVars>
      </dgm:prSet>
      <dgm:spPr/>
    </dgm:pt>
    <dgm:pt modelId="{E4551CAC-E886-4C55-8C17-65B09CF6AE20}" type="pres">
      <dgm:prSet presAssocID="{00E6738D-451A-43B2-B04C-8BFF6DF807C7}" presName="composite" presStyleCnt="0"/>
      <dgm:spPr/>
    </dgm:pt>
    <dgm:pt modelId="{42813F29-11E3-4F9B-8752-D47A6111C077}" type="pres">
      <dgm:prSet presAssocID="{00E6738D-451A-43B2-B04C-8BFF6DF807C7}" presName="ParentAccentShape" presStyleLbl="trBgShp" presStyleIdx="0" presStyleCnt="1" custScaleX="201988" custScaleY="123446" custLinFactNeighborX="-52722" custLinFactNeighborY="4181"/>
      <dgm:spPr/>
    </dgm:pt>
    <dgm:pt modelId="{941FF756-4D67-4EFE-8898-8BFD43BD6BBF}" type="pres">
      <dgm:prSet presAssocID="{00E6738D-451A-43B2-B04C-8BFF6DF807C7}" presName="ParentText" presStyleLbl="revTx" presStyleIdx="0" presStyleCnt="2" custScaleX="170545" custScaleY="271900" custLinFactNeighborX="3108" custLinFactNeighborY="9204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97A8E76-CC9F-4DBB-BC90-1BFF470E99FE}" type="pres">
      <dgm:prSet presAssocID="{00E6738D-451A-43B2-B04C-8BFF6DF807C7}" presName="ChildText" presStyleLbl="revTx" presStyleIdx="1" presStyleCnt="2">
        <dgm:presLayoutVars>
          <dgm:chMax val="0"/>
          <dgm:chPref val="0"/>
        </dgm:presLayoutVars>
      </dgm:prSet>
      <dgm:spPr/>
    </dgm:pt>
    <dgm:pt modelId="{510CE321-36E0-49B1-B291-94DCC984EB4C}" type="pres">
      <dgm:prSet presAssocID="{00E6738D-451A-43B2-B04C-8BFF6DF807C7}" presName="ChildAccentShape" presStyleLbl="trBgShp" presStyleIdx="0" presStyleCnt="1"/>
      <dgm:spPr/>
    </dgm:pt>
    <dgm:pt modelId="{081F7EBA-1FD7-4EC5-8E27-AB44A7E1DC65}" type="pres">
      <dgm:prSet presAssocID="{00E6738D-451A-43B2-B04C-8BFF6DF807C7}" presName="Image" presStyleLbl="alignImgPlace1" presStyleIdx="0" presStyleCnt="1" custScaleX="155592" custScaleY="143575" custLinFactNeighborX="10068" custLinFactNeighborY="-2273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</dgm:spPr>
      <dgm:extLst>
        <a:ext uri="{E40237B7-FDA0-4F09-8148-C483321AD2D9}">
          <dgm14:cNvPr xmlns:dgm14="http://schemas.microsoft.com/office/drawing/2010/diagram" xmlns="" id="0" name="" descr="D:\Anka k\Nowy folder\P2021155.JPG"/>
        </a:ext>
      </dgm:extLst>
    </dgm:pt>
  </dgm:ptLst>
  <dgm:cxnLst>
    <dgm:cxn modelId="{A21D5D14-97A7-4BD1-BE4C-D47DA0B84C9F}" type="presOf" srcId="{00E6738D-451A-43B2-B04C-8BFF6DF807C7}" destId="{941FF756-4D67-4EFE-8898-8BFD43BD6BBF}" srcOrd="0" destOrd="0" presId="urn:microsoft.com/office/officeart/2009/3/layout/SnapshotPictureList"/>
    <dgm:cxn modelId="{9C285AD4-A15B-43B9-BA08-A7F2364784AF}" type="presOf" srcId="{87537BE6-1D96-4AD7-9508-D7BE245D2D29}" destId="{82C26721-3ED8-4972-9A35-7CCE0D4EA385}" srcOrd="0" destOrd="0" presId="urn:microsoft.com/office/officeart/2009/3/layout/SnapshotPictureList"/>
    <dgm:cxn modelId="{57FD6BB6-65E4-448D-8E8B-9009691CAA03}" srcId="{87537BE6-1D96-4AD7-9508-D7BE245D2D29}" destId="{00E6738D-451A-43B2-B04C-8BFF6DF807C7}" srcOrd="0" destOrd="0" parTransId="{A9BA917B-EE6C-43C6-94C1-8F68F2ED30D4}" sibTransId="{E3314490-444D-483E-A6FA-DAB01A491DE2}"/>
    <dgm:cxn modelId="{F3DF743C-1431-428F-9987-CED14D68A77A}" type="presParOf" srcId="{82C26721-3ED8-4972-9A35-7CCE0D4EA385}" destId="{E4551CAC-E886-4C55-8C17-65B09CF6AE20}" srcOrd="0" destOrd="0" presId="urn:microsoft.com/office/officeart/2009/3/layout/SnapshotPictureList"/>
    <dgm:cxn modelId="{14D7CECC-E138-45A4-94F9-2D1FAB17C91E}" type="presParOf" srcId="{E4551CAC-E886-4C55-8C17-65B09CF6AE20}" destId="{42813F29-11E3-4F9B-8752-D47A6111C077}" srcOrd="0" destOrd="0" presId="urn:microsoft.com/office/officeart/2009/3/layout/SnapshotPictureList"/>
    <dgm:cxn modelId="{8754F0B7-B786-4D10-9502-BEDC1F63F9BA}" type="presParOf" srcId="{E4551CAC-E886-4C55-8C17-65B09CF6AE20}" destId="{941FF756-4D67-4EFE-8898-8BFD43BD6BBF}" srcOrd="1" destOrd="0" presId="urn:microsoft.com/office/officeart/2009/3/layout/SnapshotPictureList"/>
    <dgm:cxn modelId="{9CEAB91C-6582-46C1-816D-46AEE2CCE105}" type="presParOf" srcId="{E4551CAC-E886-4C55-8C17-65B09CF6AE20}" destId="{C97A8E76-CC9F-4DBB-BC90-1BFF470E99FE}" srcOrd="2" destOrd="0" presId="urn:microsoft.com/office/officeart/2009/3/layout/SnapshotPictureList"/>
    <dgm:cxn modelId="{43BA8092-1824-4918-89A4-67E8448B04B5}" type="presParOf" srcId="{E4551CAC-E886-4C55-8C17-65B09CF6AE20}" destId="{510CE321-36E0-49B1-B291-94DCC984EB4C}" srcOrd="3" destOrd="0" presId="urn:microsoft.com/office/officeart/2009/3/layout/SnapshotPictureList"/>
    <dgm:cxn modelId="{B4FC2EB3-FA1B-4C08-BA6F-B2044FF009AE}" type="presParOf" srcId="{E4551CAC-E886-4C55-8C17-65B09CF6AE20}" destId="{081F7EBA-1FD7-4EC5-8E27-AB44A7E1DC65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8D0083-406D-451A-8DE7-9FF69EBE9497}">
      <dsp:nvSpPr>
        <dsp:cNvPr id="0" name=""/>
        <dsp:cNvSpPr/>
      </dsp:nvSpPr>
      <dsp:spPr>
        <a:xfrm>
          <a:off x="3348" y="0"/>
          <a:ext cx="5892120" cy="285749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tint val="50000"/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2AEFDB2-534B-4376-9CE6-834DA759A9C4}">
      <dsp:nvSpPr>
        <dsp:cNvPr id="0" name=""/>
        <dsp:cNvSpPr/>
      </dsp:nvSpPr>
      <dsp:spPr>
        <a:xfrm>
          <a:off x="962531" y="1714500"/>
          <a:ext cx="5892120" cy="28574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5300" b="1" kern="1200" cap="none" spc="0" dirty="0" err="1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rPr>
            <a:t>mgFoto</a:t>
          </a:r>
          <a:endParaRPr lang="pl-PL" sz="5300" b="1" kern="1200" cap="none" spc="0" dirty="0" smtClean="0">
            <a:ln w="10541" cmpd="sng">
              <a:solidFill>
                <a:srgbClr val="7D7D7D">
                  <a:tint val="100000"/>
                  <a:shade val="100000"/>
                  <a:satMod val="110000"/>
                </a:srgbClr>
              </a:solidFill>
              <a:prstDash val="solid"/>
            </a:ln>
            <a:gradFill>
              <a:gsLst>
                <a:gs pos="0">
                  <a:srgbClr val="FFFFFF">
                    <a:tint val="40000"/>
                    <a:satMod val="250000"/>
                  </a:srgbClr>
                </a:gs>
                <a:gs pos="9000">
                  <a:srgbClr val="FFFFFF">
                    <a:tint val="52000"/>
                    <a:satMod val="300000"/>
                  </a:srgbClr>
                </a:gs>
                <a:gs pos="50000">
                  <a:srgbClr val="FFFFFF">
                    <a:shade val="20000"/>
                    <a:satMod val="300000"/>
                  </a:srgbClr>
                </a:gs>
                <a:gs pos="79000">
                  <a:srgbClr val="FFFFFF">
                    <a:tint val="52000"/>
                    <a:satMod val="300000"/>
                  </a:srgbClr>
                </a:gs>
                <a:gs pos="100000">
                  <a:srgbClr val="FFFFFF">
                    <a:tint val="40000"/>
                    <a:satMod val="250000"/>
                  </a:srgbClr>
                </a:gs>
              </a:gsLst>
              <a:lin ang="5400000"/>
            </a:gradFill>
            <a:effectLst/>
          </a:endParaRPr>
        </a:p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200" b="1" kern="1200" cap="none" spc="0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rPr>
            <a:t>Stowarzyszenie Myślenickiej Grupy Fotograficznej</a:t>
          </a:r>
          <a:endParaRPr lang="pl-PL" sz="3200" b="1" kern="1200" cap="none" spc="0" dirty="0">
            <a:ln w="10541" cmpd="sng">
              <a:solidFill>
                <a:srgbClr val="7D7D7D">
                  <a:tint val="100000"/>
                  <a:shade val="100000"/>
                  <a:satMod val="110000"/>
                </a:srgbClr>
              </a:solidFill>
              <a:prstDash val="solid"/>
            </a:ln>
            <a:gradFill>
              <a:gsLst>
                <a:gs pos="0">
                  <a:srgbClr val="FFFFFF">
                    <a:tint val="40000"/>
                    <a:satMod val="250000"/>
                  </a:srgbClr>
                </a:gs>
                <a:gs pos="9000">
                  <a:srgbClr val="FFFFFF">
                    <a:tint val="52000"/>
                    <a:satMod val="300000"/>
                  </a:srgbClr>
                </a:gs>
                <a:gs pos="50000">
                  <a:srgbClr val="FFFFFF">
                    <a:shade val="20000"/>
                    <a:satMod val="300000"/>
                  </a:srgbClr>
                </a:gs>
                <a:gs pos="79000">
                  <a:srgbClr val="FFFFFF">
                    <a:tint val="52000"/>
                    <a:satMod val="300000"/>
                  </a:srgbClr>
                </a:gs>
                <a:gs pos="100000">
                  <a:srgbClr val="FFFFFF">
                    <a:tint val="40000"/>
                    <a:satMod val="250000"/>
                  </a:srgbClr>
                </a:gs>
              </a:gsLst>
              <a:lin ang="5400000"/>
            </a:gradFill>
            <a:effectLst/>
          </a:endParaRPr>
        </a:p>
      </dsp:txBody>
      <dsp:txXfrm>
        <a:off x="1046224" y="1798193"/>
        <a:ext cx="5724734" cy="269011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ED0E79-71A9-4119-BBAE-8319C6FE8846}">
      <dsp:nvSpPr>
        <dsp:cNvPr id="0" name=""/>
        <dsp:cNvSpPr/>
      </dsp:nvSpPr>
      <dsp:spPr>
        <a:xfrm>
          <a:off x="2286000" y="1143000"/>
          <a:ext cx="4572000" cy="457200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57150">
          <a:solidFill>
            <a:srgbClr val="FF0000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z="254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26AEB4-094C-452C-B460-A88CCF9C7B26}">
      <dsp:nvSpPr>
        <dsp:cNvPr id="0" name=""/>
        <dsp:cNvSpPr/>
      </dsp:nvSpPr>
      <dsp:spPr>
        <a:xfrm>
          <a:off x="3108960" y="3570732"/>
          <a:ext cx="2926080" cy="1508760"/>
        </a:xfrm>
        <a:prstGeom prst="rect">
          <a:avLst/>
        </a:prstGeom>
        <a:noFill/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800" b="1" kern="1200" cap="none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rPr>
            <a:t>Projekt „Fantastyczna Biblioteka”</a:t>
          </a:r>
          <a:endParaRPr lang="pl-PL" sz="2800" b="1" kern="1200" cap="none" spc="50" dirty="0">
            <a:ln w="13500">
              <a:solidFill>
                <a:schemeClr val="accent1">
                  <a:shade val="2500"/>
                  <a:alpha val="6500"/>
                </a:schemeClr>
              </a:solidFill>
              <a:prstDash val="solid"/>
            </a:ln>
            <a:solidFill>
              <a:schemeClr val="accent1">
                <a:tint val="3000"/>
                <a:alpha val="95000"/>
              </a:schemeClr>
            </a:solidFill>
            <a:effectLst>
              <a:innerShdw blurRad="50900" dist="38500" dir="13500000">
                <a:srgbClr val="000000">
                  <a:alpha val="60000"/>
                </a:srgbClr>
              </a:innerShdw>
            </a:effectLst>
          </a:endParaRPr>
        </a:p>
      </dsp:txBody>
      <dsp:txXfrm>
        <a:off x="3108960" y="3570732"/>
        <a:ext cx="2926080" cy="1508760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4328BF-8BA3-42FF-B536-994488E9F4B8}">
      <dsp:nvSpPr>
        <dsp:cNvPr id="0" name=""/>
        <dsp:cNvSpPr/>
      </dsp:nvSpPr>
      <dsp:spPr>
        <a:xfrm>
          <a:off x="465375" y="0"/>
          <a:ext cx="6001381" cy="443499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4CEBD9D-1B37-43F3-AD4C-EEF1B7078592}">
      <dsp:nvSpPr>
        <dsp:cNvPr id="0" name=""/>
        <dsp:cNvSpPr/>
      </dsp:nvSpPr>
      <dsp:spPr>
        <a:xfrm>
          <a:off x="1678420" y="3630850"/>
          <a:ext cx="5171403" cy="124277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pl-PL" sz="2500" b="1" kern="1200" cap="none" spc="0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rPr>
            <a:t>Dziękuję</a:t>
          </a:r>
          <a:r>
            <a:rPr lang="pl-PL" sz="3900" b="1" kern="1200" cap="none" spc="0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rPr>
            <a:t> </a:t>
          </a:r>
          <a:r>
            <a:rPr lang="pl-PL" sz="2500" b="1" kern="1200" cap="none" spc="0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rPr>
            <a:t>za uwagę ;)</a:t>
          </a:r>
          <a:endParaRPr lang="pl-PL" sz="2500" b="1" kern="1200" cap="none" spc="0" dirty="0">
            <a:ln w="10541" cmpd="sng">
              <a:solidFill>
                <a:srgbClr val="7D7D7D">
                  <a:tint val="100000"/>
                  <a:shade val="100000"/>
                  <a:satMod val="110000"/>
                </a:srgbClr>
              </a:solidFill>
              <a:prstDash val="solid"/>
            </a:ln>
            <a:gradFill>
              <a:gsLst>
                <a:gs pos="0">
                  <a:srgbClr val="FFFFFF">
                    <a:tint val="40000"/>
                    <a:satMod val="250000"/>
                  </a:srgbClr>
                </a:gs>
                <a:gs pos="9000">
                  <a:srgbClr val="FFFFFF">
                    <a:tint val="52000"/>
                    <a:satMod val="300000"/>
                  </a:srgbClr>
                </a:gs>
                <a:gs pos="50000">
                  <a:srgbClr val="FFFFFF">
                    <a:shade val="20000"/>
                    <a:satMod val="300000"/>
                  </a:srgbClr>
                </a:gs>
                <a:gs pos="79000">
                  <a:srgbClr val="FFFFFF">
                    <a:tint val="52000"/>
                    <a:satMod val="300000"/>
                  </a:srgbClr>
                </a:gs>
                <a:gs pos="100000">
                  <a:srgbClr val="FFFFFF">
                    <a:tint val="40000"/>
                    <a:satMod val="250000"/>
                  </a:srgbClr>
                </a:gs>
              </a:gsLst>
              <a:lin ang="5400000"/>
            </a:gradFill>
            <a:effectLst/>
          </a:endParaRPr>
        </a:p>
      </dsp:txBody>
      <dsp:txXfrm>
        <a:off x="1678420" y="3630850"/>
        <a:ext cx="5171403" cy="12427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10#1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ójkąt prostokątny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Dowolny kształt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Dowolny kształt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Łącznik prostoliniowy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DDFB0BE-D720-40F4-BC06-3E9828F8B9B5}" type="datetimeFigureOut">
              <a:rPr lang="pl-PL" smtClean="0"/>
              <a:pPr/>
              <a:t>2014-06-16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A05E822-4B19-4FE0-B772-0F0B3121120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DDFB0BE-D720-40F4-BC06-3E9828F8B9B5}" type="datetimeFigureOut">
              <a:rPr lang="pl-PL" smtClean="0"/>
              <a:pPr/>
              <a:t>2014-06-16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05E822-4B19-4FE0-B772-0F0B3121120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DDFB0BE-D720-40F4-BC06-3E9828F8B9B5}" type="datetimeFigureOut">
              <a:rPr lang="pl-PL" smtClean="0"/>
              <a:pPr/>
              <a:t>2014-06-16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05E822-4B19-4FE0-B772-0F0B3121120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DDFB0BE-D720-40F4-BC06-3E9828F8B9B5}" type="datetimeFigureOut">
              <a:rPr lang="pl-PL" smtClean="0"/>
              <a:pPr/>
              <a:t>2014-06-16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05E822-4B19-4FE0-B772-0F0B3121120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DDFB0BE-D720-40F4-BC06-3E9828F8B9B5}" type="datetimeFigureOut">
              <a:rPr lang="pl-PL" smtClean="0"/>
              <a:pPr/>
              <a:t>2014-06-16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05E822-4B19-4FE0-B772-0F0B3121120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ag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Pag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DDFB0BE-D720-40F4-BC06-3E9828F8B9B5}" type="datetimeFigureOut">
              <a:rPr lang="pl-PL" smtClean="0"/>
              <a:pPr/>
              <a:t>2014-06-16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05E822-4B19-4FE0-B772-0F0B3121120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DDFB0BE-D720-40F4-BC06-3E9828F8B9B5}" type="datetimeFigureOut">
              <a:rPr lang="pl-PL" smtClean="0"/>
              <a:pPr/>
              <a:t>2014-06-16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05E822-4B19-4FE0-B772-0F0B3121120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DDFB0BE-D720-40F4-BC06-3E9828F8B9B5}" type="datetimeFigureOut">
              <a:rPr lang="pl-PL" smtClean="0"/>
              <a:pPr/>
              <a:t>2014-06-16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05E822-4B19-4FE0-B772-0F0B3121120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DDFB0BE-D720-40F4-BC06-3E9828F8B9B5}" type="datetimeFigureOut">
              <a:rPr lang="pl-PL" smtClean="0"/>
              <a:pPr/>
              <a:t>2014-06-16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05E822-4B19-4FE0-B772-0F0B3121120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4DDFB0BE-D720-40F4-BC06-3E9828F8B9B5}" type="datetimeFigureOut">
              <a:rPr lang="pl-PL" smtClean="0"/>
              <a:pPr/>
              <a:t>2014-06-16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05E822-4B19-4FE0-B772-0F0B3121120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DDFB0BE-D720-40F4-BC06-3E9828F8B9B5}" type="datetimeFigureOut">
              <a:rPr lang="pl-PL" smtClean="0"/>
              <a:pPr/>
              <a:t>2014-06-16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A05E822-4B19-4FE0-B772-0F0B3121120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ójkąt prostokątny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Łącznik prostoliniowy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ag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Pag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Łącznik prostoliniowy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4DDFB0BE-D720-40F4-BC06-3E9828F8B9B5}" type="datetimeFigureOut">
              <a:rPr lang="pl-PL" smtClean="0"/>
              <a:pPr/>
              <a:t>2014-06-16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9A05E822-4B19-4FE0-B772-0F0B3121120A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diagramData" Target="../diagrams/data9.xml"/><Relationship Id="rId7" Type="http://schemas.openxmlformats.org/officeDocument/2006/relationships/image" Target="../media/image66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microsoft.com/office/2007/relationships/diagramDrawing" Target="../diagrams/drawing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microsoft.com/office/2007/relationships/diagramDrawing" Target="../diagrams/drawing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8.jpeg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7896">
              <a:srgbClr val="8A8181"/>
            </a:gs>
            <a:gs pos="53740">
              <a:srgbClr val="9F9898"/>
            </a:gs>
            <a:gs pos="0">
              <a:schemeClr val="bg2">
                <a:tint val="55000"/>
                <a:satMod val="300000"/>
              </a:schemeClr>
            </a:gs>
            <a:gs pos="40000">
              <a:schemeClr val="bg2">
                <a:tint val="65000"/>
                <a:satMod val="300000"/>
              </a:schemeClr>
            </a:gs>
            <a:gs pos="100000">
              <a:schemeClr val="bg2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żytkownik\Desktop\LOGO poprawione\logo_1_b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750888"/>
            <a:ext cx="5747065" cy="524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13413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1986" name="Picture 2" descr="D:\BUDYNEK\MBP Myślenice - budynek\7a_0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99392"/>
            <a:ext cx="10972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80922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żytkownik\Desktop\zdjęcia\IMG_091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21571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1415956005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03976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Anka k\Nowy folder\IMG_055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84984"/>
            <a:ext cx="4764021" cy="3573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D:\Anka k\Nowy folder\IMG_055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5992" y="3284984"/>
            <a:ext cx="4608509" cy="34563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D:\Anka k\Nowy folder\IMG_054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0"/>
            <a:ext cx="4427984" cy="3320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D:\Anka k\Nowy folder\IMG_051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4048" cy="3753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75414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EAYABgAAD/2wBDAAIBAQIBAQICAgICAgICAwUDAwMDAwYEBAMFBwYHBwcGBwcICQsJCAgKCAcHCg0KCgsMDAwMBwkODw0MDgsMDAz/2wBDAQICAgMDAwYDAwYMCAcIDAwMDAwMDAwMDAwMDAwMDAwMDAwMDAwMDAwMDAwMDAwMDAwMDAwMDAwMDAwMDAwMDAz/wAARCAFDAfs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jP2jv2jvH3gL4++Bfhz8OfAvg/xhrfjDw/rniSefxJ4uufD1rYW+mXOk27IrQadfPLJI+rRkAogUQt8xJArP/wCFj/tTf9Eb/Z//APDyav8A/MxR8Rv+Upvwb/7JV48/9O/gyvoCgD5//wCFj/tTf9Eb/Z//APDyav8A/MxR/wALH/am/wCiN/s//wDh5NX/APmYr6AooA+f/wDhY/7U3/RG/wBn/wD8PJq//wAzFH/Cx/2pv+iN/s//APh5NX/+ZivoCigD5/8A+Fj/ALU3/RG/2f8A/wAPJq//AMzFH/Cx/wBqb/ojf7P/AP4eTV//AJmK+gKKAPn/AP4WP+1N/wBEb/Z//wDDyav/APMxR/wsf9qb/ojf7P8A/wCHk1f/AOZivoCigD5//wCFj/tTf9Eb/Z//APDyav8A/MxR/wALH/am/wCiN/s//wDh5NX/APmYr6AooA+f/wDhY/7U3/RG/wBn/wD8PJq//wAzFH/Cx/2pv+iN/s//APh5NX/+ZivoCigD5/8A+Fj/ALU3/RG/2f8A/wAPJq//AMzFH/Cx/wBqb/ojf7P/AP4eTV//AJmK+gKKAPn/AP4WP+1N/wBEb/Z//wDDyav/APMxR/wsf9qb/ojf7P8A/wCHk1f/AOZivoCigD5//wCFj/tTf9Eb/Z//APDyav8A/MxR/wALH/am/wCiN/s//wDh5NX/APmYr6AooA+f/wDhY/7U3/RG/wBn/wD8PJq//wAzFH/Cx/2pv+iN/s//APh5NX/+ZivoCigD5/8A+Fj/ALU3/RG/2f8A/wAPJq//AMzFH/Cx/wBqb/ojf7P/AP4eTV//AJmK+gKKAPn/AP4WP+1N/wBEb/Z//wDDyav/APMxR/wsf9qb/ojf7P8A/wCHk1f/AOZivoCigD5//wCFj/tTf9Eb/Z//APDyav8A/MxR/wALH/am/wCiN/s//wDh5NX/APmYr6AooA+f/wDhY/7U3/RG/wBn/wD8PJq//wAzFH/Cx/2pv+iN/s//APh5NX/+ZivZ/AnxG8P/ABR0JtU8M69o3iLTFuZrNrvS72O8gE8MjRTRF42K745EZGXOVZSCAQRWzQB8/wD/AAsf9qb/AKI3+z//AOHk1f8A+Zij/hY/7U3/AERv9n//AMPJq/8A8zFfQFFAHz//AMLH/am/6I3+z/8A+Hk1f/5mKP8AhY/7U3/RG/2f/wDw8mr/APzMV9AUUAfP/wDwsf8Aam/6I3+z/wD+Hk1f/wCZij/hY/7U3/RG/wBn/wD8PJq//wAzFfQFFAHz/wD8LH/am/6I3+z/AP8Ah5NX/wDmYo/4WP8AtTf9Eb/Z/wD/AA8mr/8AzMV9AUUAfP8A/wALH/am/wCiN/s//wDh5NX/APmYo/4WP+1N/wBEb/Z//wDDyav/APMxX0BRQB8//wDCx/2pv+iN/s//APh5NX/+Zij/AIWP+1N/0Rv9n/8A8PJq/wD8zFfQFFAHz/8A8LH/AGpv+iN/s/8A/h5NX/8AmYo/4WP+1N/0Rv8AZ/8A/Dyav/8AMxX0BRQB8/8A/Cx/2pv+iN/s/wD/AIeTV/8A5mKP+Fj/ALU3/RG/2f8A/wAPJq//AMzFfQFFAHz/AP8ACx/2pv8Aojf7P/8A4eTV/wD5mKP+Fj/tTf8ARG/2f/8Aw8mr/wDzMV9AUUAfP/8Awsf9qb/ojf7P/wD4eTV//mYo/wCFj/tTf9Eb/Z//APDyav8A/MxX0BRQB8//APCx/wBqb/ojf7P/AP4eTV//AJmKP+Fj/tTf9Eb/AGf/APw8mr//ADMV9AUUAfP/APwsf9qb/ojf7P8A/wCHk1f/AOZij/hY/wC1N/0Rv9n/AP8ADyav/wDMxX0BRQB8/wD/AAsf9qb/AKI3+z//AOHk1f8A+Zij/hY/7U3/AERv9n//AMPJq/8A8zFfQFFAHz//AMLH/am/6I3+z/8A+Hk1f/5mKP8AhY/7U3/RG/2f/wDw8mr/APzMV9AUUAfP/wDwsf8Aam/6I3+z/wD+Hk1f/wCZij/hY/7U3/RG/wBn/wD8PJq//wAzFfQFFAHz/wD8LH/am/6I3+z/AP8Ah5NX/wDmYo/4WP8AtTf9Eb/Z/wD/AA8mr/8AzMV9AUUAfL/xE/ao+PvwOtfD+r+Nvg/8H7fwzqnivw/4YvLjRPipqOoX9p/a2sWelRzx283h+3jl8uS8RyjTR5VGAbOK+oK+f/8AgpZ/ybr4c/7Kr8OP/U30KvoCgD5/+I3/AClN+Df/AGSrx5/6d/BlfQFfP/xG/wCUpvwb/wCyVePP/Tv4Mr6AoAKKKKACiiigAooooAKKKKACiiigAooooAKKKKACiiigAooooA+F/wDgtjqHiTTPEX7Kc3g/T7HVPFP/AAuazTSre+m8m0Ny2lamsbzsPmEKMQ77MuUVgoZtqnxD9mb4ja18Jf8AgkD8VvEHwx1rw/4e/aij8Y3Ol/EfVPGWr2Vjd6j4tF/HDcxpc3sYtEeeFlXT0lQ26Ce3Vlb95n9PvFfw68P+PL3R7nXNB0bWrjw7fLqelS31lHcPpl2qMi3EBdSYpQruodMMA7DOCaw7z9mz4dai/jJrjwD4KuG+I0aw+LDJodsx8TosZiVb7Kf6UojJQCbcApI6cVNOLhGpH+Zt9ntTVr62T5Hzaavkbvy2LqSUpU5W+FJa6rR1Xe2mvvq22nMrrmufjt41/wCCpXxQ+Ef7SfjBp5NY8XeO/gl4G8d3D2fxB8C+HrXxFpssMGiXdrDNfaPJLDPbql0XZrN7RJlRRLFmNZT6fqP/AAUI/aS+Fvw08YaXquva3DDq0vgaLSfFniuXwZP4i8LjW9QSzvbprDRZ5rb7GUImtJbuEDcZFdpggFfpV8O/2QPhL8IE09fCfwu+HXhddJguraxGkeG7OxFlFdFDdRxeVGuxZjHGZFXAcxruztGPKPBn/BKP4a/Cv4JfFT4e+C5JPB3hf4say+sahY6d4b8OyWunbxGslpBa3Gmy20lsyx7fLuorgqrsEZfl21TlyqKkrqMY3Wyk1OTa7x5lL4rtrls+a5Eo83NZ25pPXdpOMUntZ2cX7tknz6WtY+Vf+HgPxe+F/wCyf+0R9o+KEPi3WvBvx6tvhTo/jfUNI06M+F9MuX0q3e8nit4IbWWe2N3OWaRFjM33l8sCKm/tBfts/Fn4ZfBP9o3wrZ/F3xjeeNPhJ450rwf8PfEmn6ToP9o+ONV1eyge20m+ifTZLV2t7i6BkNpbW7mKNcsCHZvtT9lP/gnh8Of2TfgN4j+HenWC+J9B8ZXtxfeIE1vTtP8AJ1hp4Y7dopLS1toLJIBbxRQrDFbxxiOMDaSWJ3tX/YQ+B3iD4UaX4Dv/AIM/Cm+8D6HdPfab4duPCVhJpOn3D7980Nq0RijkbzHyyqCd7ZPJolFcnI3f3YJtaNtKkpNdneE2na7dT3laNnSn7zmlb3pNJ6rVz5b91aUE43SSjpq7r4T/AGu/AfjjS/8AgpD+yPoOtfGi78OfECx+FPjBdS8cQaXpq3N9exQ6fJPJFbzWz2aKzI7spgIEKSBdr4dfB/Bn/BVX4t6zpl14+uB4T8L+LvHHwv8Ah1Z3fiUeGbFH0NtW8QX9hNq7StGZJYVhxPDBcStbRvKG2AM6v+sGt/sC/AnxL4N0fw7qXwV+EuoeH/D9tNZ6Vpdz4Q0+Wz02CaVZpYoIWhKRI8qJIyoAGdVYgkA11F5+zp8PdRXVVuPAng24Gu6LH4b1ISaLbN/aGlxhxHYTZT95aoJJAsLZjAdsKMnNRdpRcldRk3bZNN1m4/3U/aRTtty3V3a2fL7skt2oq+7TiqSTe3M/3beu97bNn5w/GH9r/wCKn7K/7E/7Vfg/wT4ut11D9nvxf4b8N+EfGS+HNKjYwalNpkk9tPZ29tFYNNbi8kiPlW0S7HjOBIDIfoD9vn49+Nf+Cavwp+FfjzVvihrnibwPoPiabT/H974g0rTPtGp2d5a3K2kjmys4Eh8i9FqimJI9yyYkMh5P0ppP7LHwx0H4Or8O7H4ceA7L4frIJh4Zg8P2kejhxMLgP9kWMQ7hMBLnbneA33hmt74mfC3wx8afBN94Z8ZeHNB8WeG9S2C80rWdPiv7G62OsieZDKrI+11VhkHDKCOQKzqRcqagnZ3jd21aUYKXpzOMnp1lu3qa05RUnzrT3vlzXt2vy3VltppY/PL/AIJiftlfHn45/tI+C/hN8RPHFvqXir4Y6Bq+ufFQQaLaW51GS9azk0O2YxwqkISC7lbMGwubQ7iw3Z881f8AaC8UfCn9sb9o3wf4D8Qa7oHjn4qfHbTNC0g6Vbab5t0yeEbW4dZLvUY57exgHlK0k/2O9l2KyRWzyOrL+p3hz4S+FfB/jbXfE2k+GfD+l+JPFC26azqtnp0MF9q626GO3FxMqh5hEhKoHJ2KSBgVzfj79kH4S/FfTdasvFPwv+HfiSz8SajFq+rwar4bs7yPVb2KIQx3U6yRsJZkiAjWR8sqAKCBxWlSV5RlFWfLyvpdupCbfpaPLbbbS10ZRUrNTd7y5lpt+7nG3T7Urq1rLRWsrflX+zR+1x8Tf2pPid+xD498dfFLXLeRU+JMutLog06bTNX/ALFZ4o7mSJbRVkeW2LRO6JEdhZoFtmlYnh/EP/BZb9o3wJrmiy2vjebVPC/xj8B6f4j0PU/EFnoK33hSG98RWGl/2x9gs7ZUtIVjuZzDa3N7qR+SFppQyzxD9iE/Y2+EEenaDZr8Kfhutp4V1Z9e0SAeGbLy9H1F5PMe9tl8vENw0gDmVMOWGSc81meHP2A/gR4PbUm0j4KfCTS21i3u7S/Nn4P0+D7dDdqi3UUu2EeYkyxoJFbIkCKGBwKISUakJNXjG913vzNryu5JK3wqN0ryXJUtYSitG3o97LmuvJ2itbr3m1eyTUvh79vvwr4ouPH3wA8ByftEyeOPEml/H7TYItai0nRk8TeDo5tDvpFhvI4IhZSXBUvJC8ljEuySPfFMFLP9Qf8ABIn4/wDjD9qP9gPwz4o+IGsLr3ih9R1vSL3U47WOxe/Wy1a8so5mjgCRpI0cCFvLVF3ZIC9K9Y8Efsh/Cf4ZeHdH0fw38L/h34f0nw9qp13SrLTfDdnaW+maiUMZvII44wsVwUJXzUAfaSM4NdP4L+F3hn4b+D/+Ee8O+HdC0HQN88n9madYRWtnunkeSY+VGoTMkkju5x8zOxOSSale7SlT3u7/APklOPn/ACu73d03doJe9KMtrWXfTmqyf/pcbLZcrSsj8RP2x/hR4Z1iHxb4/wD2ftBi8Dfs76Hqul/Dbxr4ktNQl3fF+4vfFGnrqk1zcMWmvbW2X7TbvfXMrGZry4RHaMOW9y8Ufs7al4x/ZM/bs+G3gfxbrnwk+FPw88Z6jd6XY+DIoLOOS1j8NQXd3pFs+1ltLZ9RkWSZIFGQZ4flEz4/QDwX/wAE5P2efhvNqMnh34D/AAZ0GTWLCbSr99O8E6bate2cw2zW0pjhG+GQABo2yrAcg13Hgj9n/wAB/DP4Vv4F8N+CfCPh/wAESRTwP4e03R7e00p459xmQ20aCIrJvbeNuG3HOcmsalJvCzw8Xq4SSb7ycJX9FKEml/fa2XvbQq2xMa72U4yt5RjKP/gTUknL+4n1Sj+UHh/wb4f+NPw8/YN8D/ErTtJ134Yzfs4axrg0rWgr6XPqtto+lqly0bjy2nt7ea4aNyS0QkkddhG4+/8AwP8A2n/h14l/4I//AAw0X9qBvHMmnal8L9M17xZqF5oGvR6Te2qW6y7LvVbeIWrSTiJVa1kuN9wZViaOTzwj/Zvjz9kv4VfFP4ZaL4J8T/DP4feI/BvhvyhpGg6p4ds7zTNL8qMxReRbSRmKLZGSi7FG1SQMDitr4nfBPwZ8bPh/L4T8Z+EfDHi7wrP5fm6NrWlwX+nyeWwaPMEqtGdjKpXK/KVBGMV14qr7R1nH7cr6/wCKrK7817RL0gtdVy81Cmoey5vsK2npTVl2T5G/WbdnbX8lbP8AZ51TRvD/AMDtP8XeB7HwD8Ef2hP2hE1eD4T3EcS6TomjnRLh9P0+8tEUWyG6u7Vb2SzGY1nkRSruGxwP7Yvwj8TfFH/g3d8b6gvxA8WeGvAfwr8VeJ7XRfD2jyRx2fiTTofE32TS4bidg0j2FrbiZI4EKo58hicQID+vOifsIfA/wz8LNY8C6b8GfhTp/gnxDcR3eq+H7bwlYRaVqc0ZUpJPbLEIpXUohDOpI2LjoK6jUvgD4D1n4Pp8PbzwT4RuvAMdpHYL4am0e3k0dbeMqY4RaFPJEaFVKptwNowBgVMZKL93ZNNX10UaUVfvKKptJvfmbsma0ZuNWFWXR3dut5VHJLspe026cq1e6+C/+C3/AMFvhL4y/Z+8WfEO4vfCt18XPhJ4Tsdengl1lx4i0vRYbtbgHSQZmXR724uIRHHqS2srMUMRV8gp+iXhPVv7f8K6bffZ7q1+22kU/k3QxPDuQNtkH98ZwfcGuX+IX7Mnw2+LnjPw74k8V/D3wP4n8ReEJFm0HVNW0K1vb3RHV1kVrWaRGeBg6IwMZUhlU9QK7ilGVoOPdt26K7d2v8Wl1smm18TMIU3FQX8sbN99IpfdZ2e7TSfwoKKKKk1CiiigAooooAKKKKACiiigAooooAKKKKACiiigAooooA+f/wDgpZ/ybr4c/wCyq/Dj/wBTfQq+gK+f/wDgpZ/ybr4c/wCyq/Dj/wBTfQq+gKAPn/4jf8pTfg3/ANkq8ef+nfwZX0BXz/8AEb/lKb8G/wDslXjz/wBO/gyvoCgAooooAKKKKACiiigAooooAKKKKACiiigAooooAKKKKACiiigAooooAKKKKACiiigAooooAKKKKACiiigAooooAKKKKACiiigAooooAKKKKACiiigAooooAKKKKACiiigAooooAKKKKACiiigAooooAKKKKACiiigD5/8A+Cln/Juvhz/sqvw4/wDU30KvoCvn/wD4KWf8m6+HP+yq/Dj/ANTfQq+gKAPn/wCI3/KU34N/9kq8ef8Ap38GV9AV8/8AxG/5Sm/Bv/slXjz/ANO/gyvoCgAqHUdOt9Y0+e0u7eG6tbqNoZoZkDxzIwwysp4KkEgg8EGpqKTSaswTad0fmZ8Qv2BvhL8OfEdp461r9mzSP+Fd6p4s1XS9U8K+EPhj55SwtLa7tdLnutLsbZprxZbkTXCymJtjXlo52rAki89+yp+zz488OeL/AAPDqngDx9p/7RFi0kniDxvf2U8kc2hHwiba3tJNc8v7POiakbRTZLMZFuIJLjywAZG/VSiko+7OLb96PL6K26/vN7vqm1bVsrm95SSWjb113urf4UnouklF391I/IfwZ+z54RsvEHh291b9nr4lN8BbLSNItPGnhW4+H2o3X9p+Lo9O1VLjUZtIFq0+pSBpbOOTUY45YpJjBKJW8gyr+h3wD8GfE7SP2Cfh7oUer6f4c+KVj4U0i2vL3xTYS+IorW7jhgFyLmKG6tXuJCFlTetwnzkOd4BRvaqK3lWcnNtL3mnpolZNaL56b2ioro28Y01Hlt0VtdX0W/na8rfFJuT3svhH4I/t5/Gjxn4X1g63efC+XVNA8V+IvDE09j4Xvre3u/7L1q901Z1ifUpGj8xbRZChkfaXI3EDNdh/w2D8U/8An6+H/wD4T93/APJ9eA/s6/8AIJ+IH/ZVfH//AKl+sV6BWRod9/w2D8U/+fr4f/8AhP3f/wAn0f8ADYPxT/5+vh//AOE/d/8AyfXA0UAd9/w2D8U/+fr4f/8AhP3f/wAn0f8ADYPxT/5+vh//AOE/d/8AyfXA0UAd9/w2D8U/+fr4f/8AhP3f/wAn0f8ADYPxT/5+vh//AOE/d/8AyfXA0UAd9/w2D8U/+fr4f/8AhP3f/wAn0f8ADYPxT/5+vh//AOE/d/8AyfXA0UAd9/w2D8U/+fr4f/8AhP3f/wAn0f8ADYPxT/5+vh//AOE/d/8AyfXA0UAd9/w2D8U/+fr4f/8AhP3f/wAn0f8ADYPxT/5+vh//AOE/d/8AyfXA0UAd9/w2D8U/+fr4f/8AhP3f/wAn0f8ADYPxT/5+vh//AOE/d/8AyfXA0UAd9/w2D8U/+fr4f/8AhP3f/wAn0f8ADYPxT/5+vh//AOE/d/8AyfXA0UAd9/w2D8U/+fr4f/8AhP3f/wAn0f8ADYPxT/5+vh//AOE/d/8AyfXA0UAd9/w2D8U/+fr4f/8AhP3f/wAn0f8ADYPxT/5+vh//AOE/d/8AyfXA0UAd9/w2D8U/+fr4f/8AhP3f/wAn0f8ADYPxT/5+vh//AOE/d/8AyfXA0UAd9/w2D8U/+fr4f/8AhP3f/wAn0f8ADYPxT/5+vh//AOE/d/8AyfXA0UAd9/w2D8U/+fr4f/8AhP3f/wAn0f8ADYPxT/5+vh//AOE/d/8AyfXA0UAd9/w2D8U/+fr4f/8AhP3f/wAn0f8ADYPxT/5+vh//AOE/d/8AyfXA0UAd9/w2D8U/+fr4f/8AhP3f/wAn0f8ADYPxT/5+vh//AOE/d/8AyfXA0UAd9/w2D8U/+fr4f/8AhP3f/wAn0f8ADYPxT/5+vh//AOE/d/8AyfXA0UAd9/w2D8U/+fr4f/8AhP3f/wAn0f8ADYPxT/5+vh//AOE/d/8AyfXA0UAd9/w2D8U/+fr4f/8AhP3f/wAn0f8ADYPxT/5+vh//AOE/d/8AyfXA0UAd9/w2D8U/+fr4f/8AhP3f/wAn0f8ADYPxT/5+vh//AOE/d/8AyfXA0UAd9/w2D8U/+fr4f/8AhP3f/wAn0f8ADYPxT/5+vh//AOE/d/8AyfXA0UAd9/w2D8U/+fr4f/8AhP3f/wAn0f8ADYPxT/5+vh//AOE/d/8AyfXA0UAd9/w2D8U/+fr4f/8AhP3f/wAn0f8ADYPxT/5+vh//AOE/d/8AyfXA0UAd9/w2D8U/+fr4f/8AhP3f/wAn0f8ADYPxT/5+vh//AOE/d/8AyfXA0UAd9/w2D8U/+fr4f/8AhP3f/wAn19LfBHxrdfEr4L+EfEV9Hbw32v6LZ6lcJApWJJJoEkYIGJIUFjgEk47nrXxXX15+yf8A8ms/DX/sVdL/APSSKgD0CiiigAooooA+f/8AgpZ/ybr4c/7Kr8OP/U30KvoCvn//AIKWf8m6+HP+yq/Dj/1N9Cr6AoA+f/iN/wApTfg3/wBkq8ef+nfwZX0BXz/8Rv8AlKb8G/8AslXjz/07+DK+gKACqut61a+G9FvNRvplt7Kwge5uJW+7FGilmY+wAJq1Wb408JWfj7wdq2halGZdP1qzmsLpB1eKVCjjnPVWNZ1nNU5Ol8Vna+1+l/maUuRzSqfDfW29up8j/Dz/AILZ/D/4xX13pvgvwL8RPGniJLwW1lo2g3Ggahdagnk3E8kjPHqZgsmjjtnZ7bUJbW7BZF8gudo7X4Z/8FT/AId/FjxTpMel6X4wXwbr6mLTfGtxZQRaHe3g0sas9io877Ysy2QkkLPbLDmGSMSmRdlca3/BNr4kWfirwT4s034weE9N8afC3SpPC/hK6i8ASrpa6JJD5LwajZLqa/arn5IXSeGW1jjeL5bcI7obPwg/4JVXHwom8PeGm+JV9q3wp8LySajZaFPpO3WJNQk0VtHlkm1ET7HtmiluJxCLVXE8obziiiOtZWtPk7Plv1ldpXt0cbN2tabtdwMad/d9p31t2tfr2nZLe8Lt2nY0NJ/4Kz+H9eSzsLH4U/GK68Y6xFa6jovhMWWlR6trelXNvc3MOqRF78W0du0dnc5S4niuFeMI0Id0Vvo74UfE7R/jX8MPDvjDw7cteaD4q0231bTp2jaNpreeNZY2KsAykqw4IBHQ18qaF/wTU+J3hvxHpHjK3+OWjzfEjwvp1l4b0XU7nwPJJpQ0a2tryERXdiuoq9xeO168z3MdxChkhhxAqKyP9AeGv2TPBVr+yx4f+D/ibRdM+IHgvQ9HsdGmsvE9jBqUOqpaLF5UlxFIhjkffCknK4DqGGCBjSSp3nyXtdct97Wd720/lvt73Na8bWmLn7vN21ttfS++u/Ny7+7bmtK9/g79nX/kE/ED/sqvj/8A9S/WK9Ar5n+A37BfwM1jTPHDXnwX+E901p8SvG9hAZvCOnyGG3t/FOqwQQrmL5Y4oY440QcIkaqAAoA7j/h3r8Af+iHfB/8A8I3Tv/jNZGh7BRXj/wDw71+AP/RDvg//AOEbp3/xmj/h3r8Af+iHfB//AMI3Tv8A4zQB7BRXj/8Aw71+AP8A0Q74P/8AhG6d/wDGaP8Ah3r8Af8Aoh3wf/8ACN07/wCM0AewUV4//wAO9fgD/wBEO+D/AP4Runf/ABmj/h3r8Af+iHfB/wD8I3Tv/jNAHsFFeP8A/DvX4A/9EO+D/wD4Runf/GaP+HevwB/6Id8H/wDwjdO/+M0AewUV4/8A8O9fgD/0Q74P/wDhG6d/8Zo/4d6/AH/oh3wf/wDCN07/AOM0AewUV4//AMO9fgD/ANEO+D//AIRunf8Axmj/AId6/AH/AKId8H//AAjdO/8AjNAHsFFeP/8ADvX4A/8ARDvg/wD+Ebp3/wAZo/4d6/AH/oh3wf8A/CN07/4zQB7BRXj/APw71+AP/RDvg/8A+Ebp3/xmj/h3r8Af+iHfB/8A8I3Tv/jNAHsFFeP/APDvX4A/9EO+D/8A4Runf/GaP+HevwB/6Id8H/8AwjdO/wDjNAHsFFeP/wDDvX4A/wDRDvg//wCEbp3/AMZo/wCHevwB/wCiHfB//wAI3Tv/AIzQB7BRXj//AA71+AP/AEQ74P8A/hG6d/8AGaP+HevwB/6Id8H/APwjdO/+M0AewUV4/wD8O9fgD/0Q74P/APhG6d/8Zo/4d6/AH/oh3wf/APCN07/4zQB7BRXj/wDw71+AP/RDvg//AOEbp3/xmj/h3r8Af+iHfB//AMI3Tv8A4zQB7BRXxn8Sj+xb8JfiNrPhPWfhJ4DOueH5YoNQh0/4O3GpxW0kkEVwiGa20+SIsYZonwHJAcZweKxf+FgfsO/9Ef8ADP8A4YjUv/lXU8y7nLPHYeEuWVSKfm0fc1FfDP8AwsD9h3/oj/hn/wAMRqX/AMq6P+FgfsO/9Ef8M/8AhiNS/wDlXRzx7k/2hhf+fkf/AAJf5n3NRXwz/wALA/Yd/wCiP+Gf/DEal/8AKuvXvgx+y5+y/wDtA/Dmy8WeE/g38J9Q0PUJbiCGaf4f2tlL5lvPJbzI0M9skqMk0UiEOgOV9MGmpJ7G1LFUartTkpejT/I+iKK8f/4d6/AH/oh3wf8A/CN07/4zR/w71+AP/RDvg/8A+Ebp3/xmmbHsFFeP/wDDvX4A/wDRDvg//wCEbp3/AMZo/wCHevwB/wCiHfB//wAI3Tv/AIzQB7BRXj//AA71+AP/AEQ74P8A/hG6d/8AGaP+HevwB/6Id8H/APwjdO/+M0AfMv8AwWi8eeJPDHxK+EWn6H4s8YeGrPUNM8QXF1HoWv3mk/a5IpdIWIyG2ljL7BNKFDEgeY2OtfHv/CyPHH/RTvjB/wCHB1v/AOSq9+/4Kxfs9eAfgN8Y/hP/AMIN4H8H+DP7V0bxF9t/sLRrbTvtnlz6N5fmeSi79u99u7ON7Yxk1821+L8cZpjaGaOnQrTjHljopNL7kz/TL6LfAfDObcC08ZmmXUK9X2tRc1SjTnKyasuaUW7Lor6Gp/wsjxx/0U74wf8Ahwdb/wDkqj/hZHjj/op3xg/8ODrf/wAlVl0V8j/b2Z/9BFT/AMDl/mf0V/xCfgj/AKE2E/8ACej/APIGp/wsjxx/0U74wf8Ahwdb/wDkqvsL/gi7488SeJ/iV8XdP1zxZ4w8S2en6Z4fuLWPXdfvNW+ySSy6uspjNzLIU3iGIMFIB8tc9K+Ka+kv+CTv7PXgH48/GP4sf8Jz4H8H+M/7K0bw79i/t3RrbUfsfmT6z5nl+cjbN2xN23Gdi5zgV9fwPmmNr5oqdetOUeV6OTa+5s/nX6UnAfDOU8CVMZleXUKFVVaa5qdGnCVm3dc0Yp2fVX1P0+orx/8A4d6/AH/oh3wf/wDCN07/AOM0f8O9fgD/ANEO+D//AIRunf8Axmv2c/zNPYK+vP2T/wDk1n4a/wDYq6X/AOkkVfnH/wAO9fgD/wBEO+D/AP4Runf/ABmv0c/ZP/5NZ+Gv/Yq6X/6SRUAegUUUUAFFFFAHz/8A8FLP+TdfDn/ZVfhx/wCpvoVfQFfP/wDwUs/5N18Of9lV+HH/AKm+hV9AUAfP/wARv+Upvwb/AOyVePP/AE7+DK+gK+f/AIjf8pTfg3/2Srx5/wCnfwZX0BQAUUVX1fUV0jSbq6YbltYnlILqmQoJ+8xCjp1YgDuQOampNQi5y2WpUYuTUUWKK/Mf4WfGn9o6f4m/Dn4c/E34waz4F1/4vaVP4qttX0u68M69FptpbWc07WkBXQ4ra3leR4mKyS6krwWsxhuchpTqfszft+fFb4leF/AfxP1TxxYal/wl2ozeHrrwBbaTbx6bb+V4RfWRdxP5H28XElxCr4knMP2e7VREJArmpe7Gc5bQi5Prom4va+0k4+qfRNgo3kox1u7fPl5+tt4rmVunm0n+klFfm34G/aM+LXi74v8Agn4Xy/tEXQtviB4V0jxxJ4xtdC0UX+nSXWnatcPptmrWRs/sjGwjnT7RFLciFJwZSSki/XnwN/aI8SeNf2EvAPxMk8Jap448UeIvC+k6vcaJ4Za0tZ7+a5ihaU2/9oXFtAiL5jSYlmQ7EIG59qttUoyhKcZbwaT9Xf8AWLXqtLrUxhVUknHZq/3pNfepJ6Xts7PQ+K/2df8AkE/ED/sqvj//ANS/WK9Ar5n+A37RXjCx0zxwI/gL8WLzzviV43uHMOoeGQIHk8U6rI8Db9XX95CzNE5XdGXjYo8iFZG7j/hpfxp/0b18YP8AwZeFf/lzWJoewUV4/wD8NL+NP+jevjB/4MvCv/y5o/4aX8af9G9fGD/wZeFf/lzQB7BRXj//AA0v40/6N6+MH/gy8K//AC5o/wCGl/Gn/RvXxg/8GXhX/wCXNAHsFFeP/wDDS/jT/o3r4wf+DLwr/wDLmj/hpfxp/wBG9fGD/wAGXhX/AOXNAHsFFeP/APDS/jT/AKN6+MH/AIMvCv8A8uaP+Gl/Gn/RvXxg/wDBl4V/+XNAHsFFeP8A/DS/jT/o3r4wf+DLwr/8uaP+Gl/Gn/RvXxg/8GXhX/5c0AewUV4//wANL+NP+jevjB/4MvCv/wAuaP8Ahpfxp/0b18YP/Bl4V/8AlzQB7BRXj/8Aw0v40/6N6+MH/gy8K/8Ay5o/4aX8af8ARvXxg/8ABl4V/wDlzQB7BRXj/wDw0v40/wCjevjB/wCDLwr/APLmj/hpfxp/0b18YP8AwZeFf/lzQB7BRXj/APw0v40/6N6+MH/gy8K//Lmj/hpfxp/0b18YP/Bl4V/+XNAHsFFeP/8ADS/jT/o3r4wf+DLwr/8ALmj/AIaX8af9G9fGD/wZeFf/AJc0AewUV4//AMNL+NP+jevjB/4MvCv/AMuaP+Gl/Gn/AEb18YP/AAZeFf8A5c0AewUV4/8A8NL+NP8Ao3r4wf8Agy8K/wDy5o/4aX8af9G9fGD/AMGXhX/5c0AewUV4/wD8NL+NP+jevjB/4MvCv/y5o/4aX8af9G9fGD/wZeFf/lzQB8h/GT/k8r45/wDYz2H/AKjmjVn1X8T+Jr3xh+098aNS1Dw7rHhW8uPE9l5mlarJayXdrt8P6Qo3tazTwncAHGyVvlYZw2VFivFxH8Rn8z8Xf8jnEf4v0QUUUVifNhX1N/wS1/5M103/ALGfxT/6kep18s169/wTz+OPifwf+zDBpun/AAb+JHiqzt/E/ify9V0q90CO0ut3iDUWOxbrU4JhtJKHfEvzKcZXDHuwPxM/UvC3/eq/+FfmfZ1FeP8A/DS/jT/o3r4wf+DLwr/8uaP+Gl/Gn/RvXxg/8GXhX/5c16R+1HsFFeP/APDS/jT/AKN6+MH/AIMvCv8A8uaP+Gl/Gn/RvXxg/wDBl4V/+XNAHsFFeP8A/DS/jT/o3r4wf+DLwr/8uaP+Gl/Gn/RvXxg/8GXhX/5c0AfKP/Bbn/ksfwX/AOwN4m/9H6JXx7X0l/wVi+JmtfET4x/Cf+2Ph74w8B/Y9G8ReT/btzpU327dPo27y/sN7c42bRu8zZneu3d8235tr8J8QP8Akby/wxP9Xfoh/wDJvKf/AF9q/mgooor4k/p8K+wv+CI3/JY/jR/2BvDP/o/W6+Pa+kv+CTvxM1r4d/GP4sf2P8PfGHjz7Zo3h3zv7CudKh+w7Z9Z2+Z9uvbbO/cdvl78bG3bfl3fbeH/APyN1/hkfzD9Lz/k3lT/AK+0vzZ+n1FeP/8ADS/jT/o3r4wf+DLwr/8ALmj/AIaX8af9G9fGD/wZeFf/AJc1+7H+UJ7BX15+yf8A8ms/DX/sVdL/APSSKvzj/wCGl/Gn/RvXxg/8GXhX/wCXNfo5+yf/AMms/DX/ALFXS/8A0kioA9Aor5f+E/8AwUa8UfHH4WeGfG3hb9l39oDVPDPjDSrXW9IvP7R8GQfa7O5hSaCXy5PECyJujdW2uqsM4IByK6D/AIbI+Iv/AEad+0B/4N/BH/zQ0AfQFFfP/wDw2R8Rf+jTv2gP/Bv4I/8Amho/4bI+Iv8A0ad+0B/4N/BH/wA0NAB/wUs/5N18Of8AZVfhx/6m+hV9AV8QftT/ALW0vxx8EXXgnV/hr8QPhn4m8H/ED4Sa3cWfieXR5/tdnqPj2yht5YZNNv7yP/WaZdKyuyMMIcENmvt+gD5/+I3/AClN+Df/AGSrx5/6d/BlfQFfP/xG/wCUpvwb/wCyVePP/Tv4Mr6AoA+Gvjn8Jf2j9S/4KT2OseHF8aTfD26udOa31S28XQ2vhvRrCKfTJLm3utLNysk9y6Qa0nmrbS7v7RswZFEJMX3LX5n/ABY+DzeO/wDgoL8V9A1yP4reErfWvij4F8W6TqunfDzxB4g0DxJDp9rpMjW8k9vbfYrQpcWIQ3bXGI1mlEikR4H6YVVHTCQXm398YPfrZtxta6cW3fmTKrfxtP5Y+XfpvtZ3vZpqyVmeTP8AsEfAuTwbrHhxvgv8Jm8PeItQXVtV0s+ENP8Asep3q523M8PlbJZhubEjgsNx55rqtN/Z98A6N8V5PHln4H8IWvjiawXSn8RQ6Nbx6s9mu3bbG6CeaYRsTEe7aNo44FQfFD9pf4cfBDStQvvGnxA8E+ELHSZYIL641vXLXT4rKScMYElaV1CNIFYoGILBTjODU+m/tB+AdZ+K8ngOz8b+ELrxxDYLqr+HYdZt5NWSzbbtuTah/NEJ3piTbtO4c8ipj2j/AE1H/wCR/wDJfImXeX9a/wDyX4+ZzU37C/wRufAGqeE5Pg78K5PC2uan/bWo6M3hOwOn6hf9Ptc0HleXJPx/rWUv716hbW0dlbRwwxxwwwqEREUKqKBgAAcAAdq8vm/bp+CNt4A1TxZJ8YvhXH4W0PU/7F1HWW8WWA0/T7/r9kmn83y45+f9UzB/avULa6jvbaOaGSOaGZQ6OjBldSMggjggjvRH4fd209Nlb/yW1vK3QJb+9vr+ev47+fmfmP8As6/8gn4gf9lV8f8A/qX6xXoFef8A7Ov/ACCfiB/2VXx//wCpfrFegUAFFFcL+0h8e9N/Zl+EF/4y1bTdY1izsbqysxZaUsLXdzLd3kNnCqedJFH/AK2dMl5FAXJzxghMpKK5paJHdUV8qf8AD1fTf+iN/GD/AL78P/8Ay1o/4er6b/0Rv4wf99+H/wD5a1n7aHdfeeT/AKwZX/0E0/8AwOP+Z9V0V8qf8PV9N/6I38YP++/D/wD8taP+Hq+m/wDRG/jB/wB9+H//AJa0e2h3X3h/rBlf/QTT/wDA4/5n1XRXy3o3/BVLQ7/xRoWm3vwv+KmjR69rFhokd7djRXt7aa8uorWFpBDqMkmzzZkyURiBk4OK+pKqMlLVHfhcZh8TD2mGnGava8Wmr9rrqFFFFUdIUUUUAFFFFABRXwz4C/4Kw/EP4ieBtF8QWPwd8GRWeu2EGoQJP8QblZUjljWRQwGkEBgGGQCRnua1v+HmHxM/6JD4F/8ADh3X/wAp6x+sU+589PizKIScZYiN1ofaFFfF/wDw8w+Jn/RIfAv/AIcO6/8AlPR/w8w+Jn/RIfAv/hw7r/5T0fWKfcn/AFuyb/oIj/XyPtCivhnx7/wVh+Ifw78Da14gvvg74Mls9CsJ9QnSD4g3LSvHFG0jBQdIALEKcAkDPcV9zVpGpGXws9PL80wmNi54Samlo7BRRRVHoBRRRQAUUUUAfnH8ZP8Ak8r45/8AYz2H/qOaNWfWh8ZP+Tyvjn/2M9h/6jmjVn14uI/iM/mfi7/kc4j/ABfogooorE+bCvqb/glr/wAma6b/ANjP4p/9SPU6+Wa+pv8Aglr/AMma6b/2M/in/wBSPU67sD8TP1Lwt/3qv/hX5n0NRRRXpH7UFFFFABRRRQB+eP8AwW5/5LH8F/8AsDeJv/R+iV8e19hf8Fuf+Sx/Bf8A7A3ib/0folfHtfhPiB/yN5f4Yn+rv0Q/+TeU/wDr7V/NBRRRXxJ/T4V9hf8ABEb/AJLH8aP+wN4Z/wDR+t18e19hf8ERv+Sx/Gj/ALA3hn/0frdfbeH/APyN1/hkfzD9Lz/k3lT/AK+0vzZ+h1FFFfux/lCFfXn7J/8Ayaz8Nf8AsVdL/wDSSKvkOvrz9k//AJNZ+Gv/AGKul/8ApJFQB+bOuf8ABQz4qfsXf8E/v2EvDvwzT4fp/wAJv8F7bUtSuPE+i3eqeX9g03w/HEkK297a7d39oSFixf7iAAck/SX7Nf7aHxa/aL/4Ju+FfiteeJvgr8PNbbXNds/FGva1ol9Nodlaafq2o6dE9vYi/jkMszW1sCJL4BTI5Xedsdav7CP7J3ws/ag/4JZfsq/8LM+Gnw/+In9h/Crw5/Zv/CT+HrTV/wCz/N0iy83yftEb+Xv8qPdtxu8tM52jHqvj3/gnl8IfHvw48I+EE8K3HhHwx4C1CTVfD2meCdb1Dwdb6TdSeYXmiXSZ7bDEzTHPOGmkI5dicpxm9n2+Wur039NE9m0nc5aNGvHEyqzqXptWUOVaPvzb67babq7PFrL9t/40R6loeo6rovgPR9H8Pv4R03xfo91YXcOrald67eraGa0eS5UWCQedbzCC4hnlkzJCWidNxv3P7XHx28Z/EbV/Aem6R8LfA/i2bxnc6XplxqYu/EFpYaTBoNpqYNzHHNZtNeyy3KoywyLFArNhrnyt8vrw/YA+Fsnjfwz4kutJ8Q6lrXhSK1itbjUfFmr33277LJJLaSX6zXTrqMtvJLI8Mt4JpIWbcjKQCNH4u/sU/Df44w6h/wAJBo+qC51PV112W+0vX9R0i/jvFslsPMiurSeKeENaIIXSJ1R0LBlbc2dKl3CSju3Kz7JuLW27VpaWtry/Dt1UtGubsvvs76P5a3u99Gtfhv4j/GGT9oXxnJ48msYtLm8ZeH/2btaks4pxcR2rXHxH1OVo1kHDqpYgMOoGa/Tmvzv/AGt/CWl+AP2mPF2haJYWul6Notr+zxY2NlbRiOG0gi+JmqpHGijhVVQAAOgFfohWtaUZVJSgrK7t6dO5NNNRSlv9/wCOl/uR8/8AxG/5Sm/Bv/slXjz/ANO/gyvoAttGTwB1NfP/AMRv+Upvwb/7JV48/wDTv4Mr6ArN36FH5O/HTwH8Bf2lv+Ckvh34leGfj1+yX4o8WXXjTQ5NO/tPxlpuoa7Z20UmleZZWEGJt04l0thborIS+s3hDRsv7/8AVzUo7ibTrhbOaG3u2jYQyyxGWON8HazIGUsAcEqGXI4yOtfl3+1x+2B448J/8FKPE2geF/h3+1h8QPEnhrxf4WttHvvAgmn8E6XpMsFjNqNhqFv9ti083Msc923nXyK0YuIH8yFIY5D+nXhLWrnxJ4W03ULzSNQ8P3d9bRzzaZfvA91p7soLQytBJLCZEJ2sYpHQkHazDBJSSng0l8PM9L23jDbr01a+1fXZuq0nGvb+7Frrpd2Tf5LtrbVn5xeCf2D/AI8/ss/tMf8ACwtW0nwz+0JYwSLc6kmgaFb+Hdd8SajcadfWsmpu2oazJbNJGJUhkRjEognC26rHAsBs/szfsB/Fb4a+F/Afww1TwPYab/wiOozeIbrx/batbyabceb4RfRhaRJ5/wBvNxHcTKmZIBD9ntFYSmQqg/SSiplFNTi9px5X093ola2z1XbbbQFJppro3L5tNN691JrS29/is1+bfgb9nP4teEfi/wCCfihL+zvdG2+H/hXSPA8ng6113RTf6jJa6dq1u+pWbNeiz+yKb+OBPtEsVyYXnJiBCRt9efA39nfxJ4K/YS8A/DOTxbqngfxR4d8L6TpFxrfhlbS6nsJraKFZRb/2hb3MDo3ltHmWFzsckbX2svtFFdFStKcpylvNpv1V/wBZN+r0stDGFJRSUdkrfckl9yilpa+7u9T8a/gN+zr4wvtM8cGP49fFiz8n4leN7dxDp/hkid4/FOqxvO2/SG/eTMrSuF2xh5GCJGgWNe4/4Zo8af8ARwvxg/8ABb4V/wDlNXQfs6/8gn4gf9lV8f8A/qX6xXoFYmh4/wD8M0eNP+jhfjB/4LfCv/ymrxH/AIKGfA7xP4P/AGYZ9S1D4yfEjxVZ2/ifwx5mlarZaBHaXW7xBpyje1rpkEw2khxslX5lGcrlT9nV88/8FSv+TNdS/wCxn8Lf+pHplTP4WceYf7rU/wAMvyZ8s0UUV4J/J4UUUUAc98Q9Mm1p/CNnbaheaRcXfjjwvDFf2ixNcWTtr1gBLGJUkiLoSGAkR0yBuVhkH7t/4Zo8af8ARwvxg/8ABb4V/wDlNXw94i/5GPwH/wBlA8J/+pBp9fqDXqYH4H6n7t4Y/wDIrqf9fH/6TA8f/wCGaPGn/Rwvxg/8FvhX/wCU1H/DNHjT/o4X4wf+C3wr/wDKavYKK7D9GPH/APhmjxp/0cL8YP8AwW+Ff/lNR/wzR40/6OF+MH/gt8K//KavYKKAPH/+GaPGn/Rwvxg/8FvhX/5TUf8ADNHjT/o4X4wf+C3wr/8AKavYKKAPyZ/Zd/5Nm+HX/Ysab/6SxV3VcL+y7/ybN8Ov+xY03/0liruq8GfxM/k/MP8Aeqn+KX5sKKKKk4zhf2ov+TZviL/2LGpf+kstfoN/wzR40/6OF+MH/gt8K/8Aymr8+f2ov+TZviL/ANixqX/pLLX6zV6WB+Fn7V4W/wC61/8AEvyPH/8Ahmjxp/0cL8YP/Bb4V/8AlNR/wzR40/6OF+MH/gt8K/8Aymr2Ciu4/Ujx/wD4Zo8af9HC/GD/AMFvhX/5TUf8M0eNP+jhfjB/4LfCv/ymr2CigDx//hmjxp/0cL8YP/Bb4V/+U1H/AAzR40/6OF+MH/gt8K//ACmr2CigD8y/E/hm98H/ALT3xo03UPEWseKry38T2XmarqsdrHd3W7w/pDDetrDBCNoIQbIl+VRnLZY2K0PjJ/yeV8c/+xnsP/Uc0as+vFxH8Rn8z8Xf8jnEf4v0QUUUVifNhXr3/BPP4HeJ/GH7MMGpaf8AGT4keFbO48T+J/L0rSrLQJLS12+INRU7GutMnmO4gud8rfMxxhcKPIa+pv8Aglr/AMma6b/2M/in/wBSPU67sD8TP1Lwt/3qv/hX5nTf8M0eNP8Ao4X4wf8Agt8K/wDymo/4Zo8af9HC/GD/AMFvhX/5TV7BRXpH7UeP/wDDNHjT/o4X4wf+C3wr/wDKaj/hmjxp/wBHC/GD/wAFvhX/AOU1ewUUAeP/APDNHjT/AKOF+MH/AILfCv8A8pqP+GaPGn/Rwvxg/wDBb4V/+U1ewUUAfmD/AMFYvhprXw7+Mfwn/tj4heMPHn2zRvEXk/27baVD9h2z6Nu8v7DZW2d+4bvM342Lt2/Nu+ba+wv+C3P/ACWP4L/9gbxN/wCj9Er49r8J8QP+RvL/AAxP9Xfoh/8AJvKf/X2r+aCiiiviT+nwr6S/4JO/DTWviJ8Y/ix/Y/xC8YeA/sejeHfO/sK20qb7dun1nb5n26yucbNp2+Xszvbdu+Xb8219hf8ABEb/AJLH8aP+wN4Z/wDR+t19t4f/API3X+GR/MP0vP8Ak3lT/r7S/Nn1d/wzR40/6OF+MH/gt8K//Kaj/hmjxp/0cL8YP/Bb4V/+U1ewUV+7H+UJ4/8A8M0eNP8Ao4X4wf8Agt8K/wDymr9HP2T/APk1n4a/9irpf/pJFXyHX15+yf8A8ms/DX/sVdL/APSSKgD82dc/4KGfFT9i7/gn9+wl4d+GafD9P+E3+C9tqWpXHifRbvVPL+wab4fjiSFbe9tdu7+0JCxYv9xAAOSfoL4FftceNv2rf+CcfgT4jeLfiVJ8KPEWp+J9b0nUJPh/4YhvNQ8QvY6pqen29nptpqC6htllFrHM6+VcPiOXBjXLp0v7CP7J3ws/ag/4JZfsq/8ACzPhp8P/AIif2H8KvDn9m/8ACT+HrTV/7P8AN0iy83yftEb+Xv8AKj3bcbvLTOdox7Pr37BXwL8U/DHQvBOqfBf4T6l4N8LyzT6NoN14R0+bS9Ikmdnme3tmiMULSO7MxRQWLEnJJrKcZPZ9vz119Pl30OWjRrxxMqs6l4NWUOVaPve93ftpbo7nzDefH341eC/F2lN4o+I0el6x4Fn8CaPq3hT+zNOaPxQ+uaj9juri9dIHkScRufLFhNFAs9rMSJYjgdV8Q/iv8ftG/Z0/afurfxx4Hs/GXgPUri40fUE8MvLZeHdPXw9Z34t4bdp913cLLI4E9xIELyNKYPLVbSvojRP2RPhP4a1vwnqem/C/4d6fqXgG2ey8MXdt4cs4p/DkD7t0Vk6xhraNt75WIqDvbjk11154A0HULLXLa40XSZ7fxMCNYiks42TVswrAftAIxNmFEjO/OUVV6ACt+aylbduTXkm4td/5X6KTitL83Zh5KE4uauko387Xv5bPe13u9UrfB37Z87XX7V3jiSQ7pJIv2emY46k/E3VSa/Qevz//AG4o1i/bA+ICqqqqj9nwAAYAH/CztWr9AKJO7ujGjGUYKMndpLU+f/iN/wApTfg3/wBkq8ef+nfwZX0BXz/8Rv8AlKb8G/8AslXjz/07+DK+gKk0Pgzxv8Krjw1/wVL1y/l1jwDNe+MtU0TWbPTD+0JrvhPWo7OC2t7Uu/huxtPsuogy285T7TI4mH7pnVBsT7vupmt7WSRIZJ2jUssSFQ0hA+6NxAyenJA9SK/MH9qG18Exf8FJtf8AEV54z8SaTY6R4+8KaHrnh9fCEc91rOq3k3hqW0ew1Vr1EjtI3ttHM8TW7zIpvSgInVl/T66tlvLWSFzIqyqUYo7RsARjhlIKn3BBHainFvBRkt7yXltFp32u0027X11V9FdSyxFn/LF/mvXp5Lsz4z0X/gp58QPFXxP1D4baP8JvBOrfFC1ni3abZfEj7VpGkxtb3c8ttqd/Fpzm01OEWqq9pHDOoN5bMJyjl10vhB/wVVuPivN4e8St8Nb7SfhT4okk06y12fVt2sR6hHoraxLHNpwg2JbLFFcQCYXTOZ4gvkhGElbHiL/glnY+LPGul+LtQ+NHxpuPH3hmCSw8OeKmuNFGp+HtPmR0uLGLGm+RcRTKy75LyK4n3RRusquCx0fhn/wSw+Hfwn8U6TJpeqeMG8G6Apl03wVcXsEuh2V4dLGkvfKfJ+2NM1kZIyr3LQ5mkkEQkbfU+84T7uPu9lLu7dGumrU3bWC5pL3eZX2v07W81vzW7XhfabSXE6F/wUr+J3iTxHpHg63+Bujw/EjxRp1l4k0XTLnxxJHpR0a5tryYS3d8unM9veI1k8L20dvMgkmhxOyMzp9AeGv2s/BV1+yx4f8AjB4m1rTPh/4L1vR7HWZr3xPfQabDpSXaxeVHcSyOI433zJHy2C7BRkkZ8c0n/gkx4f0FLO/sfit8YrXxjo8Vrp2i+LBe6VJq2iaVbW9zbQ6XEHsDbSW6x3lzl7iCW4Z5A7TF0Rl+jvhR8MdH+Cnww8O+DvDts1noPhXTbfSdOgaRpGht4I1ijUsxLMQqjkkk9TW8nTvPkva65b72s73tp/Lff3ua1o2vjFT93m7a22vpffXfm5dvdtzXle35F/Ab9vT4GaPpnjhbz40fCe1a7+JXje/gE3i7T4zNb3HinVZ4JlzL80csMkciOOHSRWBIYE9x/wAPCvgD/wBFx+D/AP4WWnf/AB6ug/Z1/wCQT8QP+yq+P/8A1L9Yr0CsjQ8f/wCHhXwB/wCi4/B//wALLTv/AI9XiP8AwUM/bI+EPxV/Zhn0Dwv8VPhv4k12/wDE/hj7Np2leJrK8u7jZ4g06R9kUcjO21FZjgHCqSeAa+zq+ef+CpX/ACZrqX/Yz+Fv/Uj0ypn8LOPMP91qf4Zfkz5ZooorwT+TwooooA574h+IdP8ACL+EdW1a+s9L0vS/HHhe7vLy7mWG3tIY9esHklkkYhURVBYsxAABJOK+7f8Ah4V8Af8AouPwf/8ACy07/wCPV8PeIv8AkY/Af/ZQPCf/AKkGn1+oNepgfgfqfu3hj/yK6n/Xx/8ApMDx/wD4eFfAH/ouPwf/APCy07/49R/w8K+AP/Rcfg//AOFlp3/x6vYKK7D9GPH/APh4V8Af+i4/B/8A8LLTv/j1H/Dwr4A/9Fx+D/8A4WWnf/Hq9gooA8f/AOHhXwB/6Lj8H/8AwstO/wDj1H/Dwr4A/wDRcfg//wCFlp3/AMer2CigD8mf2Xf+TZvh1/2LGm/+ksVd1XC/su/8mzfDr/sWNN/9JYq7qvBn8TP5PzD/AHqp/il+bCiiipOM4X9qL/k2b4i/9ixqX/pLLX6Df8PCvgD/ANFx+D//AIWWnf8Ax6vz5/ai/wCTZviL/wBixqX/AKSy1+s1elgfhZ+1eFv+61/8S/I8f/4eFfAH/ouPwf8A/Cy07/49R/w8K+AP/Rcfg/8A+Flp3/x6vYKK7j9SPH/+HhXwB/6Lj8H/APwstO/+PUf8PCvgD/0XH4P/APhZad/8er2CigDx/wD4eFfAH/ouPwf/APCy07/49R/w8K+AP/Rcfg//AOFlp3/x6vYKKAPzL8T/ABD8P/FX9p740a/4X1zR/EmhX/iey+zajpV7HeWlxs8P6RG+yWMsjbXVlOCcMpB5BqxWh8ZP+Tyvjn/2M9h/6jmjVn14uI/iM/mfi7/kc4j/ABfogooorE+bCvXv+Cef7ZHwh+FX7MMGgeKPip8N/Deu2HifxP8AadO1XxNZWd3b7/EGoyJvikkV13IysMgZVgRwRXkNfU3/AAS1/wCTNdN/7GfxT/6kep13YH4mfqXhb/vVf/CvzOm/4eFfAH/ouPwf/wDCy07/AOPUf8PCvgD/ANFx+D//AIWWnf8Ax6vYKK9I/ajx/wD4eFfAH/ouPwf/APCy07/49R/w8K+AP/Rcfg//AOFlp3/x6vYKKAPH/wDh4V8Af+i4/B//AMLLTv8A49R/w8K+AP8A0XH4P/8AhZad/wDHq9gooA/MH/grF+0L4B+PPxj+E/8Awg3jjwf4z/srRvEX23+wtZttR+x+ZPo3l+Z5Lts3bH27sZ2NjODXzbX2F/wW5/5LH8F/+wN4m/8AR+iV8e1+E+IH/I3l/hif6u/RD/5N5T/6+1fzQUUUV8Sf0+FfSX/BJ39oXwD8BvjH8WP+E58ceD/Bn9q6N4d+xf27rNtp32zy59Z8zy/Odd+3em7bnG9c4yK+ba+wv+CI3/JY/jR/2BvDP/o/W6+28P8A/kbr/DI/mH6Xn/JvKn/X2l+bPq7/AIeFfAH/AKLj8H//AAstO/8Aj1H/AA8K+AP/AEXH4P8A/hZad/8AHq9gor92P8oTx/8A4eFfAH/ouPwf/wDCy07/AOPV+jn7J/8Ayaz8Nf8AsVdL/wDSSKvkOvrz9k//AJNZ+Gv/AGKul/8ApJFQB+bOuf8ABQz4qfsXf8E/v2EvDvwzT4fp/wAJv8F7bUtSuPE+i3eqeX9g03w/HEkK297a7d39oSFixf7iAAck/QXwK/a48bftW/8ABOPwJ8RvFvxKk+FHiLU/E+t6TqEnw/8ADEN5qHiF7HVNT0+3s9NtNQXUNssotY5nXyrh8Ry4Ma5dOl/YR/ZO+Fn7UH/BLL9lX/hZnw0+H/xE/sP4VeHP7N/4Sfw9aav/AGf5ukWXm+T9ojfy9/lR7tuN3lpnO0Y9n179gr4F+KfhjoXgnVPgv8J9S8G+F5Zp9G0G68I6fNpekSTOzzPb2zRGKFpHdmYooLFiTkk1lOMns+3566+ny76HLRo144mVWdS8GrKHKtH3ve7v20t0dz5hvPj78avBfi7Sm8UfEaPS9Y8Cz+BNH1bwp/ZmnNH4ofXNR+x3VxeukDyJOI3PliwmigWe1mJEsRwOq1r4jfEySw+JVn46+N1x4Jm0H4gwWOn/APCB+ELS61S5tZtCs7qDRbCK9ivftEwmneV5mt5JJRHKVjtY/li+iNE/ZE+E/hrW/Cep6b8L/h3p+peAbZ7Lwxd23hyzin8OQPu3RWTrGGto23vlYioO9uOTR8Xv2QfhL+0FGU8ffC74d+N1N39vK6/4bs9SBufKSHzv30bfvPKijj3/AHtkaLnCgDWXwtLq38k3B6b6rldt0ubl+G/N1U9N+yXzSe+2mur0b3eqVvhH4vw+MLf4o6vH4+mW48ZLpv7O41eXZCjyT/8ACzdWyZBD+5Ep43iH91v3bPk21+mVfnR+1N8PdA+FH7SPjDw54W0PR/DXh7SIv2fILHS9Kso7Ozsox8T9WISKGMKiLknhQBzX6L1U5JybRNOLUUmfP/xG/wCUpvwb/wCyVePP/Tv4Mr6Ar5/+I3/KU34N/wDZKvHn/p38GV9AVJR+Vf7fvjx4P28/EPw7h8feKvD/AI117xT4Z8VeHvCWk+AvDms2+p6dFBBDca79rudEupE1C2a2uhAk85nLWcUcIbzokj/Rz9mXxJ4q8Y/s5eAtW8daa2j+NdT8PWF1r1i0Yjazvnt0aeMqMhSshYbe2Mdq+f8A4t/8Evb34mftsR/FC3+IUOl+Gb7ULHV9Y0A+HvP1C7urSXSpY/I1H7SoggL6Jp+6NreU4N1tdTODH9V+JNTtdF8O6heX2oR6TZ2ltJNcX0kiRpZxqpLSsz5RQoBYlvlGOeKmjJUsG1P4r3d+iilFWe1pJJvzV7JWjHSqvaV48m3Kl87u/wBz8tno27t3aK/IPw/+0x8FfGXxD0WbSf2pfGVl8B7wva+Ib28+N97caxfX0NnePbajczpfG40O2uJDtS3VrZbmaKONraMCOOXqP2VP2hvHniPxf4Hm1Tx/4+1D9oi+aSPxB4Iv72eOOHQh4RNzb3cmh+Z9ngR9SFoxvVhEjXE8lv5hBManN7k5v7MeZ+a10X97rZ2ahq7SUoLNaySXV2106X+7TlurpzsldSUn+qlFfkP4M/aD8I3viDw7Zat+0N8Sl+At7pGkXfjTxVcfEHUbX+zPF0mnaq9xp02ri6WfTZC0VnJJp0ckUUcwgiES+eYm/Q74B+M/idq/7BPw912PR9P8R/FK+8KaRc3ll4pv5fDsV1dyQwG5NzLDa3T28gDSvsW3f5wEOwEuu8qLi5ptPlaWmqd03o/lpteLi+rSzjUUuW3VX136PbyvaVvhknF7Xfxb+zr/AMgn4gf9lV8f/wDqX6xXoFfM/wABvGPxzi0zxx9j+HXwnnVviV43eczfEXUIjHcN4p1UzxrjRG3RpMZESQ7TIiq5SIsY17j/AITX4/f9Ez+D/wD4cvUf/lDWRoewV88/8FSv+TNdS/7Gfwt/6kemV03/AAmvx+/6Jn8H/wDw5eo//KGvEf8AgoZ4o+L2o/swzw+KPA/w30fQn8T+GPtN5pXji91K7hx4g04psgk0m3R8vtBzMmFJYbiApmfws48w/wB1qf4ZfkzyGiiivBP5PCiiigDK8Rf8jH4D/wCygeE//Ug0+v1Br8sviHPqFs/hGTSbWzvdUj8ceF2s7e7uWtbeeYa9YGNJJVjkaNGbALrG5UEkIxG0/dv/AAmvx+/6Jn8H/wDw5eo//KGvUwPwP1P3bwx/5FdT/r4//SYHsFFeP/8ACa/H7/omfwf/APDl6j/8oaP+E1+P3/RM/g//AOHL1H/5Q12H6MewUV4//wAJr8fv+iZ/B/8A8OXqP/yho/4TX4/f9Ez+D/8A4cvUf/lDQB7BRXj/APwmvx+/6Jn8H/8Aw5eo/wDyho/4TX4/f9Ez+D//AIcvUf8A5Q0Afnz+y7/ybN8Ov+xY03/0liruq4X9l3/k2b4df9ixpv8A6SxV3VeDP4mfyfmH+9VP8UvzYUUUVJxnC/tRf8mzfEX/ALFjUv8A0llr9Zq/Jn9qL/k2b4i/9ixqX/pLLX6Df8Jr8fv+iZ/B/wD8OXqP/wAoa9LA/Cz9q8Lf91r/AOJfkewUV4//AMJr8fv+iZ/B/wD8OXqP/wAoaP8AhNfj9/0TP4P/APhy9R/+UNdx+pHsFFeP/wDCa/H7/omfwf8A/Dl6j/8AKGj/AITX4/f9Ez+D/wD4cvUf/lDQB7BRXj//AAmvx+/6Jn8H/wDw5eo//KGj/hNfj9/0TP4P/wDhy9R/+UNAHyH8ZP8Ak8r45/8AYz2H/qOaNWfVfxPe+INR/ae+NE3ijTNH0fXX8T2X2mz0rU5NStIceH9ICbJ5ILd3ym0nMKYYlRuADGxXi4j+Iz+Z+Lv+RziP8X6IKKKKxPmwr6m/4Ja/8ma6b/2M/in/ANSPU6+Wa9e/4J5+KPi9p37MMEPhfwP8N9Y0JPE/if7Near44vdNu5s+INRL74I9JuETD7gMTPlQGO0kqO7A/Ez9S8Lf96r/AOFfmfZ1FeP/APCa/H7/AKJn8H//AA5eo/8Ayho/4TX4/f8ARM/g/wD+HL1H/wCUNekftR7BRXj/APwmvx+/6Jn8H/8Aw5eo/wDyho/4TX4/f9Ez+D//AIcvUf8A5Q0AewUV4/8A8Jr8fv8Aomfwf/8ADl6j/wDKGj/hNfj9/wBEz+D/AP4cvUf/AJQ0AfKP/Bbn/ksfwX/7A3ib/wBH6JXx7X0l/wAFYtb8f6x8Y/hP/wAJz4Z8H+HfL0bxF9i/sLxNc619ozPo3meZ51haeXtwm3b5m7c2du0bvm2vwnxA/wCRvL/DE/1d+iH/AMm8p/8AX2r+aCiiiviT+nwr7C/4Ijf8lj+NH/YG8M/+j9br49r6S/4JO634/wBH+MfxY/4Qbwz4P8ReZo3h37b/AG74mudF+z4n1ny/L8mwu/M3Zfdu8vbtXG7cdv23h/8A8jdf4ZH8w/S8/wCTeVP+vtL82fp9RXj/APwmvx+/6Jn8H/8Aw5eo/wDyho/4TX4/f9Ez+D//AIcvUf8A5Q1+7H+UJ7BX15+yf/yaz8Nf+xV0v/0kir84/wDhNfj9/wBEz+D/AP4cvUf/AJQ1+jn7J/8Ayaz8Nf8AsVdL/wDSSKgD8ev21P8Agof8UP2Ff+Ccf/BPmz+H3xR/4Vjp/jD4OxTarP8AYNKuPt8tppnh4W6br+3mC7Vurg4j2ls852jH1v8AsOftUeOv2nP+CR3wp+I3jL47eI/D/iLXPEGt2l3r3hrw1pN/r3i1bfVtUtbOysbY2c1qZWjghdvKspGZLdz8gLyj0/8AZO8JftTfsv8A7LHw0+Gf/Cr/ANn/AFz/AIV34V0vwx/aX/C29Xtf7Q+xWkVt5/lf8I0/l7/K3bN7bd2NzYyZ/jh8KPi5+03pljZfEn9lj9kf4hWelytPZQeJfiNe6tFZyMNrPGtx4UcIxAAJXBIFcP1Wp7eVX2js7Ll6Kz1a82u913Vj6KtnOFnlFLLo4WEasJSk6yvzzUlpCS25Yva1n5nA3nx9+NXgvxdpTeKPiNHpeseBZ/Amj6t4U/szTmj8UPrmo/Y7q4vXSB5EnEbnyxYTRQLPazEiWI4HX3vi740+KLP4qaJqXxMurPxNoXjZY9H034f6JoltrF7YnQrG7XStPbXJJLR5EkneWW5uQTIqSbEtlZEjk0T4FfE7w1rfhPU9N/ZL/Y80/UvANs9l4Yu7b4g3cU/hyB926KydfCga2jbe+ViKg7245NX/AInfDP4xfGzw5qWj+M/2Xf2S/F2k6xeRajf2OtfEi9v7a+uY41ijnljl8KMskiRoiK7AsqooBAAFdtTWEoreTlrtZNxatvquVtdFflWl2/nafutc2tkvm1ffbvvu93qlb5t8UfEzVPjD4muPEWvXWn3niK/0n9nZdaksYnitv7Rj+JurRXaxq4B2LcJKo7EDIJBBP6jV+evx3+CPxF8K/wBreOPHHhX4a+BdN1bxH8EfB2haF4O8R3OtQWsOk/EETszNNptgsKFdVijSONHAELcjIFfoVWtWSlNyStdvZWX3dPQmmmopPc+f/iN/ylN+Df8A2Srx5/6d/BlfQFfP/wARv+Upvwb/AOyVePP/AE7+DK+gKzKCiiigAorh/iP+018N/g5oGrat4u+IPgfwrpeg30Wl6neaxrtrY2+nXcsSTRW8zyuqxyvFJHIqMQzJIrAEMCbOm/tB+AdZ+K8ngOz8b+ELrxxDYLqr+HYdZt5NWSzbbtuTah/NEJ3piTbtO4c8iha7f1pf8tfTXYHpv/Wtvz09Tr6K8rm/bp+CNt4A1TxZJ8YvhXH4W0PU/wCxdR1lvFlgNP0+/wCv2SafzfLjn5/1TMH9q9QtrqO9to5oZI5oZlDo6MGV1IyCCOCCO9C1V1t/mrr707+moPR2f9W0f3PQ/Mf9nX/kE/ED/sqvj/8A9S/WK9Arz/8AZ1/5BPxA/wCyq+P/AP1L9Yr0CgAr55/4Klf8ma6l/wBjP4W/9SPTK+hq+ef+CpX/ACZrqX/Yz+Fv/Uj0ypn8LOPMP91qf4Zfkz5ZooorwT+TwooooAyvEX/Ix+A/+ygeE/8A1INPr9Qa/L7xF/yMfgP/ALKB4T/9SDT6/UGvUwPwP1P3bwx/5FdT/r4//SYBRRRXYfowUUUUAFFFFAH5M/su/wDJs3w6/wCxY03/ANJYq7quF/Zd/wCTZvh1/wBixpv/AKSxV3VeDP4mfyfmH+9VP8UvzYUUUVJxnC/tRf8AJs3xF/7FjUv/AEllr9Zq/Jn9qL/k2b4i/wDYsal/6Sy1+s1elgfhZ+1eFv8Autf/ABL8goooruP1IKKKKACiiigD84/jJ/yeV8c/+xnsP/Uc0as+tD4yf8nlfHP/ALGew/8AUc0as+vFxH8Rn8z8Xf8AI5xH+L9EFFFFYnzYV9Tf8Etf+TNdN/7GfxT/AOpHqdfLNfU3/BLX/kzXTf8AsZ/FP/qR6nXdgfiZ+peFv+9V/wDCvzPoaiiivSP2oKKKKACiiigD88f+C3P/ACWP4L/9gbxN/wCj9Er49r7C/wCC3P8AyWP4L/8AYG8Tf+j9Er49r8J8QP8Akby/wxP9Xfoh/wDJvKf/AF9q/mgooor4k/p8K+wv+CI3/JY/jR/2BvDP/o/W6+Pa+wv+CI3/ACWP40f9gbwz/wCj9br7bw//AORuv8Mj+Yfpef8AJvKn/X2l+bP0Oooor92P8oQr68/ZP/5NZ+Gv/Yq6X/6SRV8h19efsn/8ms/DX/sVdL/9JIqAPQKKKKACiiigD5//AOCln/Juvhz/ALKr8OP/AFN9Cr6Ar5//AOCln/Juvhz/ALKr8OP/AFN9Cr6AoA+f/iN/ylN+Df8A2Srx5/6d/BlfQFfP/wARv+Upvwb/AOyVePP/AE7+DK+gKACg8iiigD4d1/8AZC1r9m/4val4t8B/Bm38WeHbPx3d63F4d0a702zvNSW98MWthNqSm7uIYXnN2k6zNcSrNIs80n7xiA/nv7M37AfxW+GvhfwH8MNU8D2Gm/8ACI6jN4huvH9tq1vJptx5vhF9GFpEnn/bzcR3EypmSAQ/Z7RWEpkKoP0koqeRcs4vacVB/wCFJWX3pP18rov2jvFro2/m003r5Sa0tvfdJr82/A37Ofxa8I/F/wAE/FCX9ne6Nt8P/CukeB5PB1rruim/1GS107Vrd9Ss2a9Fn9kU38cCfaJYrkwvOTECEjb68+Bv7O/iTwV+wl4B+Gcni3VPA/ijw74X0nSLjW/DK2l1PYTW0UKyi3/tC3uYHRvLaPMsLnY5I2vtZfaKK6KlaU5TlLebTfqr/rJv1elloYQpKKSjslb7kkvuUUtLX3d3qfjX8Bv2dfGF9pnjgx/Hr4sWfk/ErxvbuIdP8MkTvH4p1WN5236Q37yZlaVwu2MPIwRI0Cxr3H/DNHjT/o4X4wf+C3wr/wDKaug/Z1/5BPxA/wCyq+P/AP1L9Yr0CsTQ8f8A+GaPGn/Rwvxg/wDBb4V/+U1eI/8ABQz4HeJ/B/7MM+pah8ZPiR4qs7fxP4Y8zStVstAjtLrd4g05Rva10yCYbSQ42Sr8yjOVyp+zq+ef+CpX/Jmupf8AYz+Fv/Uj0ypn8LOPMP8Adan+GX5M+WaKKK8E/k8KKKKAOe+IemTa0/hGzttQvNIuLvxx4Xhiv7RYmuLJ216wAljEqSRF0JDASI6ZA3KwyD92/wDDNHjT/o4X4wf+C3wr/wDKavh7xF/yMfgP/soHhP8A9SDT6/UGvUwPwP1P3bwx/wCRXU/6+P8A9JgeP/8ADNHjT/o4X4wf+C3wr/8AKaj/AIZo8af9HC/GD/wW+Ff/AJTV7BRXYfox4/8A8M0eNP8Ao4X4wf8Agt8K/wDymo/4Zo8af9HC/GD/AMFvhX/5TV7BRQB4/wD8M0eNP+jhfjB/4LfCv/ymo/4Zo8af9HC/GD/wW+Ff/lNXsFFAH5M/su/8mzfDr/sWNN/9JYq7quF/Zd/5Nm+HX/Ysab/6SxV3VeDP4mfyfmH+9VP8UvzYUUUVJxnC/tRf8mzfEX/sWNS/9JZa/Qb/AIZo8af9HC/GD/wW+Ff/AJTV+fP7UX/Js3xF/wCxY1L/ANJZa/WavSwPws/avC3/AHWv/iX5Hj//AAzR40/6OF+MH/gt8K//ACmo/wCGaPGn/Rwvxg/8FvhX/wCU1ewUV3H6keP/APDNHjT/AKOF+MH/AILfCv8A8pqP+GaPGn/Rwvxg/wDBb4V/+U1ewUUAeP8A/DNHjT/o4X4wf+C3wr/8pqP+GaPGn/Rwvxg/8FvhX/5TV7BRQB+Zfifwze+D/wBp740abqHiLWPFV5b+J7LzNV1WO1ju7rd4f0hhvW1hghG0EINkS/KozlssbFaHxk/5PK+Of/Yz2H/qOaNWfXi4j+Iz+Z+Lv+RziP8AF+iCiiisT5sK9e/4J5/A7xP4w/Zhg1LT/jJ8SPCtnceJ/E/l6VpVloElpa7fEGoqdjXWmTzHcQXO+VvmY4wuFHkNfU3/AAS1/wCTNdN/7GfxT/6kep13YH4mfqXhb/vVf/CvzOm/4Zo8af8ARwvxg/8ABb4V/wDlNR/wzR40/wCjhfjB/wCC3wr/APKavYKK9I/ajx//AIZo8af9HC/GD/wW+Ff/AJTUf8M0eNP+jhfjB/4LfCv/AMpq9gooA8f/AOGaPGn/AEcL8YP/AAW+Ff8A5TUf8M0eNP8Ao4X4wf8Agt8K/wDymr2CigD8wf8AgrF8NNa+Hfxj+E/9sfELxh48+2aN4i8n+3bbSofsO2fRt3l/YbK2zv3Dd5m/Gxdu35t3zbX2F/wW5/5LH8F/+wN4m/8AR+iV8e1+E+IH/I3l/hif6u/RD/5N5T/6+1fzQUUUV8Sf0+FfSX/BJ34aa18RPjH8WP7H+IXjDwH9j0bw7539hW2lTfbt0+s7fM+3WVzjZtO3y9md7bt3y7fm2vsL/giN/wAlj+NH/YG8M/8Ao/W6+28P/wDkbr/DI/mH6Xn/ACbyp/19pfmz6u/4Zo8af9HC/GD/AMFvhX/5TUf8M0eNP+jhfjB/4LfCv/ymr2Civ3Y/yhPH/wDhmjxp/wBHC/GD/wAFvhX/AOU1fo5+yf8A8ms/DX/sVdL/APSSKvkOvrz9k/8A5NZ+Gv8A2Kul/wDpJFQB6BRRRQAUUUUAfP8A/wAFLP8Ak3Xw5/2VX4cf+pvoVfQFfP8A/wAFLP8Ak3Xw5/2VX4cf+pvoVfQFAHz/APEb/lKb8G/+yVePP/Tv4Mr6Ar5/+I3/AClN+Df/AGSrx5/6d/BlfQFABRRRQAUUUUAeT/tP/HvxR8JLrwrongXwZp/jjxh4wu7iKzstT1xtF0+3ht7Z7iaaa6S2uXX7qRoqwtueVQSi7nF3w1+1n4Kuv2WPD/xg8Ta1pnw/8F63o9jrM174nvoNNh0pLtYvKjuJZHEcb75kj5bBdgoySMp+0l+zNb/tF2egyxeLPF3gPxB4Xu5bvS9e8NSWi31r50ElvNHtu7e4geOSKRgQ8LEEIylXVWHWfCj4Y6P8FPhh4d8HeHbZrPQfCum2+k6dA0jSNDbwRrFGpZiWYhVHJJJ6mintPm7q3pZ3+V7Wvre+ytclvG3Z3+9Wv577WVt7vb8i/gN+3p8DNH0zxwt58aPhPatd/ErxvfwCbxdp8Zmt7jxTqs8Ey5l+aOWGSORHHDpIrAkMCe4/4eFfAH/ouPwf/wDCy07/AOPV+lnwP+Cml/AHwXe6Fo9xqFzZ33iDW/Ekj3jo8guNV1W71S4QFVUeWs95KqAgkRqgZmYFj2FAH5R/8PCvgD/0XH4P/wDhZad/8erwr/gpD+258F/HP7J2oabonxd+F+sag/iLw3OtrY+KbG4maOLX9PllcIkpbakaO7HGFVGY4AJr90aKTV1Yyr0lVpypv7Sa+8/md/4ai+Gf/RRPAv8A4P7X/wCOUf8ADUXwz/6KJ4F/8H9r/wDHK/piori+ox7n5l/xC3C/8/5fcj+Z3/hqL4Z/9FE8C/8Ag/tf/jlH/DUXwz/6KJ4F/wDB/a//AByv6YqKPqMe4f8AELcL/wA/5fcj+YrXf2m/htNr3gt1+IXgdktfHHhi7nYa7akQwxa5Yyyyt8/yokaO7MeFVWJIAJr9Gf8Ah4V8Af8AouPwf/8ACy07/wCPV+rlFdNGkqceVH2fDuQ08ow0sNTk5JycrvzSX6H5R/8ADwr4A/8ARcfg/wD+Flp3/wAeo/4eFfAH/ouPwf8A/Cy07/49X6uUVqe+flH/AMPCvgD/ANFx+D//AIWWnf8Ax6j/AIeFfAH/AKLj8H//AAstO/8Aj1fpZovwU0vQvj74m+I0NxqDa34q8P6T4bu4HdDax2+m3Op3EDxqFDiRn1W4DkuQQkWFUhi3YUAflH/w8K+AP/Rcfg//AOFlp3/x6j/h4V8Af+i4/B//AMLLTv8A49X6uUUAfy0/s4/tHfDzQ/2efAdjfePPBlneWfh3T4J4J9bto5YJFto1ZGUuCrAggg8giu0/4ai+Gf8A0UTwL/4P7X/45X9MVFcTwUW73PzKv4ZYWrUlUdaXvNvZdT+Z3/hqL4Z/9FE8C/8Ag/tf/jlH/DUXwz/6KJ4F/wDB/a//AByv6YqKX1GPcy/4hbhf+f8AL7kfy0/tHftHfDzXP2efHljY+PPBl5eXnh3UIIIINbtpJZ5GtpFVFUOSzEkAAckmv06/4eFfAH/ouPwf/wDCy07/AOPV+rlFdFGiqasj67hvhunk9KdKnNy5nfVeVuh+Uf8Aw8K+AP8A0XH4P/8AhZad/wDHqP8Ah4V8Af8AouPwf/8ACy07/wCPV+rlFbH0h+Uf/Dwr4A/9Fx+D/wD4WWnf/HqP+HhXwB/6Lj8H/wDwstO/+PV+lmtfBTS9d+Pvhn4jTXGoLrfhXw/q3hu0gR0FrJb6lc6ZcTvIpUuZFfSrcIQ4ADy5ViVK9hQB+Uf/AA8K+AP/AEXH4P8A/hZad/8AHqP+HhXwB/6Lj8H/APwstO/+PV+rlFAH81fxY/ao+GGo/tY/GTUrf4j+A7jT9U8RWM9ldR+ILRobuNdA0mJnjcSbXUSRyISpIDRsvVSBR/4ai+Gf/RRPAv8A4P7X/wCOV/TFRXHUwalJyufnuaeHuHx2Lni51pJzd7JI/md/4ai+Gf8A0UTwL/4P7X/45R/w1F8M/wDoongX/wAH9r/8cr+mKip+ox7nn/8AELcL/wA/5fcj+Z3/AIai+Gf/AEUTwL/4P7X/AOOV9I/8E3v23Pgv4G/ZO0/Tdb+Lvwv0fUE8ReJJ2tb7xTY28yxy6/qEsTlHlDbXjdHU4wyurDIINfujRW1HDqm7pn0nDfCNHJ6s6tOo5cytql69D8o/+HhXwB/6Lj8H/wDwstO/+PUf8PCvgD/0XH4P/wDhZad/8er9XKK6D64/KP8A4eFfAH/ouPwf/wDCy07/AOPUf8PCvgD/ANFx+D//AIWWnf8Ax6v0s/aF+Cml/tKfALxx8OdduNQtNE8f+H7/AMN6hPYOkd1Db3ltJbyvEzq6LIEkYqWRgCBlSOD2FAH5R/8ADwr4A/8ARcfg/wD+Flp3/wAeo/4eFfAH/ouPwf8A/Cy07/49X6uUUAfzb/8ABYL9q34W/E34r/CW48N/EnwD4gt9N0nxDHdy6b4htLtLVpZtHMayGOQhS4ikKg43eW+M7Tj5V/4XV4N/6Gzwz/4NIP8A4qv68qK+LzzgujmWKeKnUcXZKyS6H9M+Fv0mMz4IyKORYXBU6sVKUuaUpJ+872stND+Q3/hdXg3/AKGzwz/4NIP/AIqj/hdXg3/obPDP/g0g/wDiq/ryoryP+IaYb/n9L7kfov8AxO9nn/Qspf8Agcz+Q3/hdXg3/obPDP8A4NIP/iq+qv8Agj7+1b8Lfhl8V/i1ceJPiT4B8P2+paT4ejtJdS8Q2lol00U2sGRYzJIAxQSxlgM7fMTONwz/AEkUV6+R8F0csxSxUKjk7NWaXU/OvFL6TGZ8bZFLIsVgqdKMpRlzRlJv3Xe1npqflH/w8K+AP/Rcfg//AOFlp3/x6j/h4V8Af+i4/B//AMLLTv8A49X6uUV9ofzMflH/AMPCvgD/ANFx+D//AIWWnf8Ax6v0c/ZP/wCTWfhr/wBirpf/AKSRV6BXH/s9fBTS/wBmv4BeB/hzoVxqF3ongDw/YeG9Pnv3SS6mt7O2jt4nlZFRGkKRqWKooJJwoHAAOwooooAKKKKAPn//AIKWf8m6+HP+yq/Dj/1N9Cr6Ar5//wCCln/Juvhz/sqvw4/9TfQq+gKAPn/4jf8AKU34N/8AZKvHn/p38GV9AV8//Eb/AJSm/Bv/ALJV48/9O/gyvoCgAooooAKKKKACiiigAooooAKKKKAI7xZXtJRDJHFMUIjd03qjY4JXIyAe2Rn1FfnvYfED4v658XvCvhXR/wBpTxdfeAfGfnwyfEC88L+H7WWfU7Kyu7maDQ1/s/7PJYOFjkaW4jucpAyw3LsJXT9A9Y0ez8RaRdafqFrbX1hfQvb3NtcRCWG4idSro6MCGVlJBBBBBINeMad/wTI/Zt0jRNQ0y0/Z7+B9rpurGI31pD4E0tILwxMWj8xBBtfYxJXcDtJJGKzlGTbs7afjrrbyvfpd2u7Kzq6svX8P+D+Cv1d15H8HP2qfi54xb4V+MdX1TwtN4a8YfBi/8W/8I/pujyrNe6tDDpE32mS5kcusRa7mjjt441KqxZ5JWZEh6P8A4J5/F/xn4t8Yapofij4kf8LQt73wN4Y8cwai+n2do1hNqv28TWsP2SCFDZgWcckIlEk4Ej+ZLINhr6ZXwrpa6pY3w03TxfaZbyWdncC3TzbSCQxmSKNsZRGMURKqQD5aZHyjGH8J/gN4G+AthqVr4F8F+E/BdrrN6+pahDoWkW+nR3104AeeVYUUSSsAAXbLHA5rqlUi5zaWj28vek/xUlrpbkUUuV2WfL+7jFaNb7/3fnoota3vzuT1Sv1lFFFYlBRRRQAUUUUAFFFFABXwv+3r8ZPil8HvFnjDW/h98ZNUvLzw+oudW8PS+G9Nfwn4I0p7NU+0Xt0bdrxr5ZXW6SIXY3qylrZYA8tfdFeS6v8AsD/AvX/ibdeNb74LfCW98ZX0rz3OvXHhDT5NTuJHUo7vctEZWZlJUksSQSDxUNPnT6f8N/Te9tFa90/stdf6/pdL6u9rPwbxR8WPjH4V/ZP/AGkdN8N/E7Ttd8V/B/Uby207xp4h0K2urz7Mug2mqN5lrZpaWct0kty0KMqJEqiN5I5mR45fYW8bfEO2/bj8H6Td69oa/DvXfBmrXkWjW+ln7dPfW82kgXc92z8KBdTIkEUagAl3kkLIkPongb4A+A/hh8LW8DeGvBPhHw74Jkimgbw/pmj29ppbRzFjMhto0EW2QuxYbcNuOc5NdBJ4a02XWrPUm0+xbUdPgktbW6MCma2hkMZkjR8blRzFEWUEBjGmc7RjfmSafZJbLV8nK3bzettbPX4tRbpL/Ff5uLX3Wf32WmheooorMAooooAKKKKACiiigAr52/bz1PxZZx6Hb+D/AIreLPBXiG/tbyHRPDfhbQNL1LUvFOo/uvKaVr+3uEisYc4mcLAqeerPcxgKG+ia83+N/wCxt8If2mtXsdQ+JHwp+G/xBv8ATYTb2dz4l8M2WrTWsRbcUje4jcopbnAIGeaicW7W76+nl59r6LeztYqLsn/Wv9dt9up8t/svfHz43ePvFehQT/EzwxrniL4m+GfEuqHSr3RIpNF8C3ulazZ2CrbJbJb3dxCqXUyyxXdyZJZrZQksCl9tnwb8Rvix8R/AXwQ1DT/jT4gvfiF4h8K+HdTuvCmk+F9JGm6juYNqWp6xLJbSy2trMnmLGLea1IaFkiE8h2D6v+Gv7N/w7+DHiPWdY8H+AvBfhPV/ESxLq19o2iW1jc6oIgREJ5IkVpQgJC7ydoJxiuX8T/8ABP8A+A/jbxXp+va18E/hHq+uaRFb29hqN74P064u7KO3AFukUrwl0WIABApATAxjFbcyvH1V/k5uy7r3knd6patNR5c+X3JR6tafclfy2drKyetneV/XKKKKgoKKKKACiiigAooooAK87/ap1GfSPgjql1D8Q5PhZHBLbtceI4NPt766tYfPjDxW0VwkkLXEwPkx74ZvnlXEUjFVPolcv8YPgd4K/aF8HN4d8feD/C/jjw+8yXDaZ4g0qDU7NpUzscwzKyblycHGRnioqKTXu76fn5fl12ZUWk/e2/r+r9Nz4S8H/tCfHDwt4zvrjxF8VNaW08GeJ/Cmmad4d13QNKtdS8XaVr2staLdaukNmjwXQt5P3KWf2YI1qftEZYyxp7f4Y8XfFbxL4c+NeieJfiZpeheItL8a2enaHeeHdEsoZdPtJtM0y6XS7EahI8E15I08saXN3uRpZt/kIgWFPUvAv7DHwS+F2ueH9T8M/B34V+HdS8JmZtEu9M8J2FnPoxmz5xtnjiDQ+ZubdsI3ZOc5rsPF/wAGfB/xC8NeINF1/wAJ+G9c0fxYVbXLHUNMgubbWSqRxg3MbqVmwkUSjzA2FjQdFGLl/DcVvr629y2tt/dbvay5mlG105p6SvL+nr0vtr3u7au6TXnf7BfxM8TfEr4CsvjW6v7jxf4d1rUdG1NdRitI9Sg8q5c2yXn2MCya8+yPbGZrPNuZWfyztAA9orE+HPw18OfB7wVp/hrwj4f0Twt4c0lDFY6VpFjFY2VmhYsVjhiVUQFmY4UDkk9626qck3df5a9bLWyb2V3ZaXe7mN0te7/PRX62Wl7K+9lsFFFFSUFFFFABRRRQAUUUUAfP/wDwUs/5N18Of9lV+HH/AKm+hV9AV8//APBSz/k3Xw5/2VX4cf8Aqb6FX0BQB8//ABG/5Sm/Bv8A7JV48/8ATv4Mr6Ar5/8AiN/ylN+Df/ZKvHn/AKd/BlfQFABRRRQAUUUUAFFFFABRRRQAUUUUAFFFFABRRRQAUUUUAFFFFABRRRQAUUUUAFFFFABRRRQAUUUUAFeN6J+0PrWpf8FA/EvwpktdLXw7o/w/0vxXDcLHJ9ta6utR1C1kRm37DEEtIyoCBgzNliCAPZK8l+J/7EXw/wDi58brX4japH4ysPGVpp9vpP2/QfG+t6CtzaQTy3EUE8NjdwxXCLLNK2JkcHeQcjiiP8SLfw63+cZJfdJp9Nhu3sppfE7W9VKLf3xTXXc+bf2oP+C5nhX4KX/xu8I6H4P1bVfiR8JPCeseJorGTW9Cu7O+Swkhicyiy1Ge5tB/pEcvl3cNvM8SvtQuNld94a/4K0eEh+1B8PPgz4n8K+I/DPjz4hWcE1rDNq/h66+zTSac1+UntLTVJ7+FQsckYle28kuoCysrK7bFt/wSC/Z9tm1xf+EL1ae18QaXrGiXNlceLtauLG3sdWlE2oW9tbPdmG0jmkVXK26RhWAK7SM1e+Hv/BKn4IfC74maR4u0fw/4oXXND1Vddsnu/HGvX1tHqIs/sJvWtp7x4HuHtiY3mdGeQEl2Y808PZKPtey5vW8r22t7ri7942tZ3FW15vZ/3reV1Hlv3s1K67S3bR9EUUUUgCiiigAooooAKKKKACiiigAooooAKKKKACiiigAooooAKKKKACiiigAooooAKKKKACiiigD5/wD+Cln/ACbr4c/7Kr8OP/U30KvoCvn/AP4KWf8AJuvhz/sqvw4/9TfQq+gKAPk/9rH9oXwD+zX/AMFJPgnrvxG8ceD/AABol38NfHVhBqHiTWbbSrWa4bVPCDrCss7ojSFI5GCA5IjY4wpx2H/D2L9ln/o5b9n/AP8ADh6R/wDJFfQFFAHz/wD8PYv2Wf8Ao5b9n/8A8OHpH/yRR/w9i/ZZ/wCjlv2f/wDw4ekf/JFfQFFAHz//AMPYv2Wf+jlv2f8A/wAOHpH/AMkUf8PYv2Wf+jlv2f8A/wAOHpH/AMkV9AUUAfP/APw9i/ZZ/wCjlv2f/wDw4ekf/JFH/D2L9ln/AKOW/Z//APDh6R/8kV9AUUAfP/8Aw9i/ZZ/6OW/Z/wD/AA4ekf8AyRR/w9i/ZZ/6OW/Z/wD/AA4ekf8AyRX0BRQB8/8A/D2L9ln/AKOW/Z//APDh6R/8kUf8PYv2Wf8Ao5b9n/8A8OHpH/yRX0BRQB8//wDD2L9ln/o5b9n/AP8ADh6R/wDJFH/D2L9ln/o5b9n/AP8ADh6R/wDJFfQFFAHz/wD8PYv2Wf8Ao5b9n/8A8OHpH/yRR/w9i/ZZ/wCjlv2f/wDw4ekf/JFfQFFAHz//AMPYv2Wf+jlv2f8A/wAOHpH/AMkUf8PYv2Wf+jlv2f8A/wAOHpH/AMkV9AUUAfP/APw9i/ZZ/wCjlv2f/wDw4ekf/JFH/D2L9ln/AKOW/Z//APDh6R/8kV9AUUAfP/8Aw9i/ZZ/6OW/Z/wD/AA4ekf8AyRR/w9i/ZZ/6OW/Z/wD/AA4ekf8AyRX0BRQB8/8A/D2L9ln/AKOW/Z//APDh6R/8kUf8PYv2Wf8Ao5b9n/8A8OHpH/yRX0BXiv7JOk/tFWo1a4+O+v8AwVvt00sWmWPgLQNTtdkQceXPNc3l5LlnTO6FYAEbpNIKAMn/AIexfss/9HLfs/8A/hw9I/8Akij/AIexfss/9HLfs/8A/hw9I/8AkivoCigD5/8A+HsX7LP/AEct+z//AOHD0j/5Io/4exfss/8ARy37P/8A4cPSP/kivoCigD5//wCHsX7LP/Ry37P/AP4cPSP/AJIo/wCHsX7LP/Ry37P/AP4cPSP/AJIr6AooA+f/APh7F+yz/wBHLfs//wDhw9I/+SKP+HsX7LP/AEct+z//AOHD0j/5Ir6AooA+f/8Ah7F+yz/0ct+z/wD+HD0j/wCSKP8Ah7F+yz/0ct+z/wD+HD0j/wCSK+gKKAPn/wD4exfss/8ARy37P/8A4cPSP/kij/h7F+yz/wBHLfs//wDhw9I/+SK+gKKAPn//AIexfss/9HLfs/8A/hw9I/8Akij/AIexfss/9HLfs/8A/hw9I/8AkivoCigD5/8A+HsX7LP/AEct+z//AOHD0j/5Io/4exfss/8ARy37P/8A4cPSP/kivoCigD5//wCHsX7LP/Ry37P/AP4cPSP/AJIo/wCHsX7LP/Ry37P/AP4cPSP/AJIr6AooA+f/APh7F+yz/wBHLfs//wDhw9I/+SKP+HsX7LP/AEct+z//AOHD0j/5Ir6AooA+f/8Ah7F+yz/0ct+z/wD+HD0j/wCSKP8Ah7F+yz/0ct+z/wD+HD0j/wCSK+gKKAPn/wD4exfss/8ARy37P/8A4cPSP/kij/h7F+yz/wBHLfs//wDhw9I/+SK+gKKAPn//AIexfss/9HLfs/8A/hw9I/8Akij/AIexfss/9HLfs/8A/hw9I/8AkivoCigD5/8A+HsX7LP/AEct+z//AOHD0j/5Io/4exfss/8ARy37P/8A4cPSP/kivoCigD5//wCHsX7LP/Ry37P/AP4cPSP/AJIo/wCHsX7LP/Ry37P/AP4cPSP/AJIr6AooA+f/APh7F+yz/wBHLfs//wDhw9I/+SKP+HsX7LP/AEct+z//AOHD0j/5Ir6AooA+f/8Ah7F+yz/0ct+z/wD+HD0j/wCSKP8Ah7F+yz/0ct+z/wD+HD0j/wCSK+gKKAPn/wD4exfss/8ARy37P/8A4cPSP/kij/h7F+yz/wBHLfs//wDhw9I/+SK+gKKAPn//AIexfss/9HLfs/8A/hw9I/8Akij/AIexfss/9HLfs/8A/hw9I/8AkivoCigD4g/ba/4KE/AL44/DDwb4W8E/HD4P+MPE2qfFX4efY9I0Txlp2oX935fjPRZZPLghmaR9saO52g4VGJ4BNfb9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907704" y="980728"/>
            <a:ext cx="5766820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2195736" y="260648"/>
            <a:ext cx="5550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Biblioteka w Liczbach</a:t>
            </a:r>
            <a:endParaRPr lang="pl-PL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907704" y="4149080"/>
            <a:ext cx="64807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63 452  ilość książek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666 zbiory audiowizualne</a:t>
            </a:r>
            <a:b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 liczba tytułów czasopism bieżących</a:t>
            </a:r>
            <a:b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Zakup w 2013 roku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3 410 książki</a:t>
            </a:r>
            <a:b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252 książki mówione na nośniku CD mp3</a:t>
            </a:r>
          </a:p>
        </p:txBody>
      </p:sp>
    </p:spTree>
    <p:extLst>
      <p:ext uri="{BB962C8B-B14F-4D97-AF65-F5344CB8AC3E}">
        <p14:creationId xmlns:p14="http://schemas.microsoft.com/office/powerpoint/2010/main" xmlns="" val="2326498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50721" y="312739"/>
            <a:ext cx="4572000" cy="24815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4771103" y="68717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Czytelnicy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10 462 czytelnicy ogółem na koniec 2013 roku</a:t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6 104 czytelnicy zapisani i aktywnie wypożyczający w 2013 roku</a:t>
            </a:r>
          </a:p>
        </p:txBody>
      </p:sp>
      <p:sp>
        <p:nvSpPr>
          <p:cNvPr id="4" name="AutoShape 4" descr="data:image/jpeg;base64,/9j/4AAQSkZJRgABAQEAYABgAAD/2wBDAAIBAQIBAQICAgICAgICAwUDAwMDAwYEBAMFBwYHBwcGBwcICQsJCAgKCAcHCg0KCgsMDAwMBwkODw0MDgsMDAz/2wBDAQICAgMDAwYDAwYMCAcIDAwMDAwMDAwMDAwMDAwMDAwMDAwMDAwMDAwMDAwMDAwMDAwMDAwMDAwMDAwMDAwMDAz/wAARCAFDAfs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jP2jv2jvH3gL4++Bfhz8OfAvg/xhrfjDw/rniSefxJ4uufD1rYW+mXOk27IrQadfPLJI+rRkAogUQt8xJArP/wCFj/tTf9Eb/Z//APDyav8A/MxR8Rv+Upvwb/7JV48/9O/gyvoCgD5//wCFj/tTf9Eb/Z//APDyav8A/MxR/wALH/am/wCiN/s//wDh5NX/APmYr6AooA+f/wDhY/7U3/RG/wBn/wD8PJq//wAzFH/Cx/2pv+iN/s//APh5NX/+ZivoCigD5/8A+Fj/ALU3/RG/2f8A/wAPJq//AMzFH/Cx/wBqb/ojf7P/AP4eTV//AJmK+gKKAPn/AP4WP+1N/wBEb/Z//wDDyav/APMxR/wsf9qb/ojf7P8A/wCHk1f/AOZivoCigD5//wCFj/tTf9Eb/Z//APDyav8A/MxR/wALH/am/wCiN/s//wDh5NX/APmYr6AooA+f/wDhY/7U3/RG/wBn/wD8PJq//wAzFH/Cx/2pv+iN/s//APh5NX/+ZivoCigD5/8A+Fj/ALU3/RG/2f8A/wAPJq//AMzFH/Cx/wBqb/ojf7P/AP4eTV//AJmK+gKKAPn/AP4WP+1N/wBEb/Z//wDDyav/APMxR/wsf9qb/ojf7P8A/wCHk1f/AOZivoCigD5//wCFj/tTf9Eb/Z//APDyav8A/MxR/wALH/am/wCiN/s//wDh5NX/APmYr6AooA+f/wDhY/7U3/RG/wBn/wD8PJq//wAzFH/Cx/2pv+iN/s//APh5NX/+ZivoCigD5/8A+Fj/ALU3/RG/2f8A/wAPJq//AMzFH/Cx/wBqb/ojf7P/AP4eTV//AJmK+gKKAPn/AP4WP+1N/wBEb/Z//wDDyav/APMxR/wsf9qb/ojf7P8A/wCHk1f/AOZivoCigD5//wCFj/tTf9Eb/Z//APDyav8A/MxR/wALH/am/wCiN/s//wDh5NX/APmYr6AooA+f/wDhY/7U3/RG/wBn/wD8PJq//wAzFH/Cx/2pv+iN/s//APh5NX/+ZivoCigD5/8A+Fj/ALU3/RG/2f8A/wAPJq//AMzFH/Cx/wBqb/ojf7P/AP4eTV//AJmK9y8UeKdM8D+GtQ1rWtRsdH0fSbaS9vr+9uEt7aygjUvJLLI5CoiqCzMxAABJIFP0HXrHxVodlqml3lpqWm6lAl1aXdrMs0F1C6hkkjdSVZGUghgSCCCKP6+//hn9wf192/5r7zwr/hY/7U3/AERv9n//AMPJq/8A8zFH/Cx/2pv+iN/s/wD/AIeTV/8A5mK+gKKAPn//AIWP+1N/0Rv9n/8A8PJq/wD8zFH/AAsf9qb/AKI3+z//AOHk1f8A+ZivoCigD5//AOFj/tTf9Eb/AGf/APw8mr//ADMUf8LH/am/6I3+z/8A+Hk1f/5mK+gKKAPn/wD4WP8AtTf9Eb/Z/wD/AA8mr/8AzMUf8LH/AGpv+iN/s/8A/h5NX/8AmYr6AooA+f8A/hY/7U3/AERv9n//AMPJq/8A8zFH/Cx/2pv+iN/s/wD/AIeTV/8A5mK+gKKAPn//AIWP+1N/0Rv9n/8A8PJq/wD8zFH/AAsf9qb/AKI3+z//AOHk1f8A+ZivoCigD5//AOFj/tTf9Eb/AGf/APw8mr//ADMUf8LH/am/6I3+z/8A+Hk1f/5mK+gKKAPn/wD4WP8AtTf9Eb/Z/wD/AA8mr/8AzMUf8LH/AGpv+iN/s/8A/h5NX/8AmYr6AooA+f8A/hY/7U3/AERv9n//AMPJq/8A8zFH/Cx/2pv+iN/s/wD/AIeTV/8A5mK+gKKAPn//AIWP+1N/0Rv9n/8A8PJq/wD8zFH/AAsf9qb/AKI3+z//AOHk1f8A+ZivoCigD5//AOFj/tTf9Eb/AGf/APw8mr//ADMUf8LH/am/6I3+z/8A+Hk1f/5mK+gKKAPn/wD4WP8AtTf9Eb/Z/wD/AA8mr/8AzMUf8LH/AGpv+iN/s/8A/h5NX/8AmYr6AooA+f8A/hY/7U3/AERv9n//AMPJq/8A8zFH/Cx/2pv+iN/s/wD/AIeTV/8A5mK+gKKAPn//AIWP+1N/0Rv9n/8A8PJq/wD8zFH/AAsf9qb/AKI3+z//AOHk1f8A+ZivoCigD5//AOFj/tTf9Eb/AGf/APw8mr//ADMUf8LH/am/6I3+z/8A+Hk1f/5mK+gKKAPl/wCIn7VHx9+B1r4f1fxt8H/g/b+GdU8V+H/DF5caJ8VNR1C/tP7W1iz0qOeO3m8P28cvlyXiOUaaPKowDZxX1BXz/wD8FLP+TdfDn/ZVfhx/6m+hV9AUAfP/AMRv+Upvwb/7JV48/wDTv4Mr6Ar5/wDiN/ylN+Df/ZKvHn/p38GV9AUAFFFFABRRRQAUUUUAFFFFABRRRQAUUUUAFFFFABRRRQAUUUUAFFFFABRRRQAUUUUAfFf/AAWMuNM+Cd/+z78fNUuotN0/4L/Ee1bWL+RtqWmk6rBLpl0zEkAKGuLdiecBOwya/Pnxz8CNdv8A4U6b8CVvJ/DniH9tq88GeP7lgsc32TUJr6/1LXJVjYbT5ENrYZDhs5QfN0r9vviP8M/Dfxi8Fah4a8XeH9D8VeHNWQR3ulaxYxX1leKGDBZIZVZHAZVOGB5APas7XvgV4Q8QeItE1yTw14fj8S+FbOex8P62NKtZNQ8PRTRiORbOWSNjCGUKCq/KwUBlYcVnTjy35rv31PTR2SV4p9E5whK/r11KqS5l7uj5HFN6pPmbUrd0pzT0fS1tT8wvhb/wU7+OfxX/AGGf2l/iNH4qj0nU/gL8LYvD8ypo1m3l+O7JL1tVvfmhKMqmO12w4MIWQHYM5Nb4i/8ABSz43/AWLWPDsXxTtfHdv4s8G+Atdi8cXmiadHF8PrjxDqn2C5kVIIYYJLdYc3Ful0rlSB5ski5VvuLQf+CX3gXR/wBjj4ofBmfXPGWp6f8AGW51jUPFviK5ns01rU7zVCTc3IMVslrG+CqosdusahF+QncT3/wk/Yo+FPwS+E+peC9B+H/g220HxDaLaeIIBoVmg8UYi8l5NQVIlS6kkTO9pFO7c2eDitoy/eupOzXuNpaJv946kV1jFykuV7qMYq1lZZyj7vJDTWST3aScFCTW0nyxfMno5Sk27vX4/wDEv7T2rWP7Of7ZnhH4q/ErXdU8I/AW8jsl8bR6PoTal4htLnTIbyXSbm3m0+XTJpt8/wBkYLYqHSeMbfMy58g+LX7Uf7Tf/BOf9j74Hr4p8bR6l4r+LHgK/wDCWmaePDGl2Vv4b8Z3HkTaJEkNtaRrsht2mtvKKeUz26koc4r9K2/Y8+EbfBH/AIVmfhZ8OT8NxJ5w8KHw1Zf2GH83zt/2Py/I3eb8+dmd3zdea878Q/8ABLv4Tah4j+HLaJotr4F8I/DPxMvjOx8GeFNJ0zR9B1HWkieKC/ukhtRO0sSuSojmjRiq+YsgUCpglzWk9HyJvyUXGbt0lJSco72mou6vJlSk+W8d487S7ttSgvRNJS2Ti2re7FHjfxq+NPxS8RftqeKPhYvxyX4K6L8K/hPp/jSfxLPomkXFr4ivJrqeG4vL9byMqunwC1w8dtJasGnfM6AR4v6P8VviP8UP+Cumj+DvBPxq1zWfhv4V8IR+L/iBpUWl6LNoqyXqLDpVjZzrZG7iE/l3F4xkvJmMYQKwUjP1H8ZP2Wfhj+0VqGj3fxB+HPgPx1deHnaTSpvEOgWmqSaYzFSxgaeNzESUQkpjJRfQVlav+w98FfEHxiX4iX/wf+F198QFu4r8eJrjwrYSawLiIKI5vtbRGbzECIFfdlQq4IwKqlK0oyn0cm/PmcmtNvdUlZaJci3TspqR92UYdopeVlFPX+9yy139++jinL8qPjP/AMFX/wBqPTvh348+JGh3GqaLpsOseOfDi6fqkng+10PR00q2vRaTaXFNcf21dalDJZxzXEVxDLFJHLOUhRFjNd94o/a8+Lkv7J37aWg+NPGtn8Rf+EM+DOgeM9Hm1zwtpLxWtzquk3k91bParbC2uLUSQKUjuY5W2kq7yda/SDVf2Mvg9rvj3xB4qvvhR8NbzxR4tspNN1zWJ/DFlJf6zayRrHJb3M5iMk0TxoiMkjMpVVBBAArVuf2bPh1e2PiC1m8A+CprbxZpkGi63E+h2zR6zYQI0cFpcqUxNBHG7okb5RVdgAASK55U28LKjf3pRjG/ZqMk385NSv8AFum2kjo9ovbqolopN28nOEl90VKNttbq2p+X3xa/4KY/F3wx8dfCN14F8ZTr4G8PfEjwX8NfEGjX1lomlaRNLqVpayT2tpD9mnv7qUJLLI1x9p0+GECJIre4CSvX67V5f4i/Yi+C/jDx2vinVvhD8L9U8TJHbQrq934VsZ79Utmja3UTtEZNsTQxFBnCGJCuNox6hXZUqKUXpq5N/JqKt6XUml05ratOT5KdNxt2UYr5pvX1aaTfVq+itFFFFFYmoUUUUAFFFFABRRRQAUUUUAFFFFABRRRQAUUUUAFFFFABRRRQAUUUUAFFFFAHz/8A8FLP+TdfDn/ZVfhx/wCpvoVfQFfP/wDwUs/5N18Of9lV+HH/AKm+hV9AUAfP/wARv+Upvwb/AOyVePP/AE7+DK+gK+f/AIjf8pTfg3/2Srx5/wCnfwZX0BQAUUUUAFFFFABRRRQAUUUUAFFFFABRRRQAUUUUAFFZfjTxppfw88L3mta1eR2Om2KB5pXBbqQqqqqCzuzFVVFBZ2ZVUEkA/LPib9vbxn4j+Id9ZeGdJ0PQNJs7K2nRNdsnvr6ZpHnVi/2e6SKMAxYCq0mRhiwLFEAPrqivkH/hsH4p/wDP18P/APwn7v8A+T6P+Gwfin/z9fD/AP8ACfu//k+gD6+or5B/4bB+Kf8Az9fD/wD8J+7/APk+j/hsH4p/8/Xw/wD/AAn7v/5PoA+vqK+Qf+Gwfin/AM/Xw/8A/Cfu/wD5Po/4bB+Kf/P18P8A/wAJ+7/+T6APr6ivkH/hsH4p/wDP18P/APwn7v8A+T6P+Gwfin/z9fD/AP8ACfu//k+gD6+or5B/4bB+Kf8Az9fD/wD8J+7/APk+j/hsH4p/8/Xw/wD/AAn7v/5PoA+vqK+Qf+Gwfin/AM/Xw/8A/Cfu/wD5Po/4bB+Kf/P18P8A/wAJ+7/+T6APr6ivkH/hsH4p/wDP18P/APwn7v8A+T6P+Gwfin/z9fD/AP8ACfu//k+gD6+or5B/4bB+Kf8Az9fD/wD8J+7/APk+j/hsH4p/8/Xw/wD/AAn7v/5PoA+vqK+Qf+Gwfin/AM/Xw/8A/Cfu/wD5Po/4bB+Kf/P18P8A/wAJ+7/+T6APr6ivkH/hsH4p/wDP18P/APwn7v8A+T6P+Gwfin/z9fD/AP8ACfu//k+gD6+or5B/4bB+Kf8Az9fD/wD8J+7/APk+j/hsH4p/8/Xw/wD/AAn7v/5PoA+vqK+Qf+Gwfin/AM/Xw/8A/Cfu/wD5Po/4bB+Kf/P18P8A/wAJ+7/+T6APr6ivkH/hsH4p/wDP18P/APwn7v8A+T6P+Gwfin/z9fD/AP8ACfu//k+gD6+or5B/4bB+Kf8Az9fD/wD8J+7/APk+j/hsH4p/8/Xw/wD/AAn7v/5PoA+vqK+Qf+Gwfin/AM/Xw/8A/Cfu/wD5Po/4bB+Kf/P18P8A/wAJ+7/+T6APr6ivkH/hsH4p/wDP18P/APwn7v8A+T6P+Gwfin/z9fD/AP8ACfu//k+gD6+or5B/4bB+Kf8Az9fD/wD8J+7/APk+j/hsH4p/8/Xw/wD/AAn7v/5PoA+vqK+Qf+Gwfin/AM/Xw/8A/Cfu/wD5PrP8WftvfFPwv4V1PU/M+H8/9nWkt15f9g3a+ZsQttz9uOM4xnBoA+zqKKKACiiigAooooAKKKKAPn//AIKWf8m6+HP+yq/Dj/1N9Cr6Ar5//wCCln/Juvhz/sqvw4/9TfQq+gKAPn/4jf8AKU34N/8AZKvHn/p38GV9AV8//Eb/AJSm/Bv/ALJV48/9O/gyvoCgAooooAKKKKACiiigAoooJwKACivk+9/aW+M+t+G/iZcX178Ffg/H4B8YJYz6p4h+2+ILXTtGfSLO7iM0cc1is19JcXSIypOkUQbajXLKHl4X4O/8FC/jNc/2H4m8feH/AANpvhfUNZvvCN1oFrY3VprkN/ZaFPqj35lmuWWOKZrSaMWD2/nwrLGzzsVdKl1IpNydrR535RstdPNqNt7vaybVcjbSWt2180m2v/AU5X2st7tJ/dVFfB3hX9tj9oTxV8TPDPwx+0/BW08ceONA07xpY65/Yt9PpWkaddWuoSNYSWY1FZru4SaxVBdJPDG6TNJ5AMRRtf8AZJ/4KJ/Ef9o7XPhr4tvtL8B6Z8OfiTrI8Kw6LbiWbWtOvRoD6s94b77R5E0JkgngFutqr7DHN5xG5K29jP2kqTVpR1a001t6P3vd0vrr8PvGftI8ntFqu/8A27zr0vBOevRW+LQ+2q88+OP7SOifBWP7FIsmqeJLq3M9lpUAbMgLbVeaUKy28RIb535YRSCNZXXYfKPid+33a+JfEXizwj8Po7xdY8I6nL4f8QalqenXNg+iXyxxTbILe5hX7UWt5opUn/49mS4gkRrlSyDxmC3MUk0kk15d3Fw/mT3N3cyXVxcMFCgySyMzuQqqoLMcKqqMAADMo0PG/irV/ir4og1zxRcWeo6pZoY7MQWxhtdOQjDC3jZ3aMv1di7O5wC2xY0Tk9N/5KprP/YKsP8A0de10Fc/pv8AyVTWf+wVYf8Ao69oA6CiiigAooooAKKKKACiiigAooooAKKKKACiiigAooooAKKKKACiiigAooooAKKKKACiiigAoorwj9tD/goN4I/Yx0k2epSSa142vrFrvSPDloH867G/y0eeYIyWkBYP+9l5YQzCJJpIzGc6lWFODnUdkt2zqwOBxGNxEMLhIOdSbtGMU22+ySPd6K/Ar9o340+Kv2vfFkWtfEzUoPFNxZ+Yun2klnFHp+jxyOXaK1gAIRc4BdzJM6xxCSWTy0I88/4Vh4a/6F3Q/wDwAi/+Jr4+rxthozcYQbXfRX+R/SWX/Rezyth41cViqdObWsbOXL5XWjfe2l9m9z+jiiv5x/8AhWHhr/oXdD/8AIv/AImuQ8Vad4fa5msdJ8O+H8xkxT3psYiIHBwVjXYQ7jBBJwqtj75VkFUOMKdWXLCk/vVl/X39jnzb6N+My6j7bEY+nrokoSbk+yX6uyW8mlqf0z0V8m/8EOrOPTv+CYPw5t4V2QwXWuRouSdqjW78AZPPSvrKvsISUoqS6n844ijKjVlRlvFtO3k7BXP/ABZ/5JX4m/7BV1/6Jeugrn/iz/ySvxN/2Crr/wBEvVGJ+jlFFFABRRRQAUUUUAFFFFAHz/8A8FLP+TdfDn/ZVfhx/wCpvoVfQFfP/wDwUs/5N18Of9lV+HH/AKm+hV9AUAfP/wARv+Upvwb/AOyVePP/AE7+DK+gK+f/AIjf8pTfg3/2Srx5/wCnfwZX0BQAUUUUAFFFFABRRRQAUUUUAeO/Gv8AYN+Gn7QOoi88RWHiiG9GuJ4lFzonjDWdBmGopZx2SXAexuoWDLbRLGBnAG4gBnYmv8PP+Ce3wp+GPxGh8WafouvXuuQxuBNrXirVtaikme3FrJdvDeXMsUl49uoga7dDcNFmMyFCVPtVFKKSul13+5L8kl6JLYJNuzfTby1v+bv6nzvbf8EqvgdY+En0e38M+ILWL7RDcQXsHjLW4tU05YYJbeK2tb9bsXVraJDPPEtrBKluqTyqIwHYHqfAX7Bfwn+F3xXs/Gfh7wmNJ1jTYVisre31K8XSbFltEshPDp3m/Yorn7LGkBuEhExiGwuVJB9foq1Jp3X9aW/LT00JcU9Gv63/ADPziu/+T3P2ov8AsoGm/wDqG+Gq6Gueu/8Ak9z9qL/soGm/+ob4armPH3x/8vxZd+D/AAHa6P418f2Gx9Q0uTVvsdp4fiZFkWTUriOKd7XzUZfJj8l5Z2bKR+THcTwSUdJ8UPi/4Z+C+gQ6l4o1mz0i3u7hbKzSUlrjUrplZo7W1hUGW5uZAjeXBCryyEYRWPFeX2k3xk8f+NNQvNObwH8M7hrK2Y2OsadceKriW1aS4MBlNvd2UVtcqfNWWKN7uLO3ZO4BLdx8L/gZD4L1+bxNrepXnijxxqFu0F5q1zJKtvbo7K0kFhaNI8VhbExwgxxfPKLaBriS4mTzm3NN/wCSqaz/ANgqw/8AR17QB5//AMIV8fv+imfB/wD8NpqP/wAvqP8AhCvj9/0Uz4P/APhtNR/+X1ewUUAeP/8ACFfH7/opnwf/APDaaj/8vqP+EK+P3/RTPg//AOG01H/5fV7BRQB4/wD8IV8fv+imfB//AMNpqP8A8vqP+EK+P3/RTPg//wCG01H/AOX1ewUUAeP/APCFfH7/AKKZ8H//AA2mo/8Ay+o/4Qr4/f8ARTPg/wD+G01H/wCX1ewUUAeP/wDCFfH7/opnwf8A/Daaj/8AL6j/AIQr4/f9FM+D/wD4bTUf/l9XsFFAHj//AAhXx+/6KZ8H/wDw2mo//L6j/hCvj9/0Uz4P/wDhtNR/+X1ewUUAeP8A/CFfH7/opnwf/wDDaaj/APL6j/hCvj9/0Uz4P/8AhtNR/wDl9XsFFAHj/wDwhXx+/wCimfB//wANpqP/AMvqP+EK+P3/AEUz4P8A/htNR/8Al9XsFFAHj/8AwhXx+/6KZ8H/APw2mo//AC+o/wCEK+P3/RTPg/8A+G01H/5fV7BRQB4//wAIV8fv+imfB/8A8NpqP/y+o/4Qr4/f9FM+D/8A4bTUf/l9XsFcH8UP2p/hj8ENfh0nxp8RvAfg/VLi3W7is9b1+00+4lhZmQSrHNIrFCyOoYDBKMM5BoA5v/hCvj9/0Uz4P/8AhtNR/wDl9R/whXx+/wCimfB//wANpqP/AMvqP+HhXwB/6Lj8H/8AwstO/wDj1H/Dwr4A/wDRcfg//wCFlp3/AMeoAP8AhCvj9/0Uz4P/APhtNR/+X1H/AAhXx+/6KZ8H/wDw2mo//L6j/h4V8Af+i4/B/wD8LLTv/j1ekeAfiH4f+KvhO01/wvrmj+JNCv8Af9m1HSr2O8tLjY7RvsljLI211ZTgnDKQeQaAPN/+EK+P3/RTPg//AOG01H/5fUf8IV8fv+imfB//AMNpqP8A8vq9gooA8f8A+EK+P3/RTPg//wCG01H/AOX1flb+2h8MP7b/AG4Pi43j228H+K/EsOrafHPqFroH2O3kX+xNMZFjhmmuXjCqwBBmbLbmG0NtH7ZV+Pv7d3/J/wD8af8AsM6b/wCmDSq+N48qTp5U5QbT5o7aH9K/RPwOGxfH9OjiqcakfZVXaSUlsujTR4X/AMKW8G/9Cl4Z/wDBXB/8TR/wpbwb/wBCl4Z/8FcH/wATXTUV+IfX8T/z8l97/wAz/Uf/AFTyP/oDpf8AguH/AMicz/wpbwb/ANCl4Z/8FcH/AMTXz14K/wCRN0n/AK8of/QBX1XXyp4K/wCRN0n/AK8of/QBX1XDuIq1KVX2km7OO7b6SPwHxoynA4LHZf8AUqMKfNCvflio3s6Fr2Sva7t6n7Df8EhfC/xe1H/gn14Jm8L+OPhvo+hPe619ms9V8D3upXcONZvg++ePVrdHy+4jEKYUhTuILH6V/wCEK+P3/RTPg/8A+G01H/5fV5l/wRI/5RnfD/8A6/dd/wDT5f19W1+44f8AhR9F+R/ljm3+/Vv8cvzZ4/8A8IV8fv8Aopnwf/8ADaaj/wDL6svxv4R+N1t4L1iTVviF8K73S47KZry3tPh7f2txPCI2MiRytrUixuy5Ado3CkglGA2n3Suf+LP/ACSvxN/2Crr/ANEvWx55+jlFFFABRRRQAUUUUAFFFFAHz/8A8FLP+TdfDn/ZVfhx/wCpvoVfQFfP/wDwUs/5N18Of9lV+HH/AKm+hV9AUAfP/wARv+Upvwb/AOyVePP/AE7+DK+gK+f/AIjf8pTfg3/2Srx5/wCnfwZX0BQAUUUUAFFFFABRRRQAUHpRRQB8M618W/jR4g+MOrfDnXvi9pvgi61Px7d2tvrfhvw/ZxvpFhD4XtNTi023GoJdRSv5skkktxOhaRIpjGluCiRcD+zN+358VviV4X8B/E/VPHFhqX/CXajN4euvAFtpNvHptv5XhF9ZF3E/kfbxcSXEKviScw/Z7tVEQkCufvD4m/s3fDv41eHdR0fxl4B8F+LdJ1i8i1G/sta0S2v7e9uoo1ijnljlRleVI0RFdgWVUUAgACpdN/Z98A6N8V5PHln4H8IWvjiawXSn8RQ6Nbx6s9mu3bbG6CeaYRsTEe7aNo44FSovlmr7xUV15Wklza7t2tbzc23I0lKN4u2zbfS976aebUru/wAKjZRbPgrwN+0Z8WvF3xf8E/C+X9oi6Ft8QPCukeOJPGNroWii/wBOkutO1a4fTbNWsjZ/ZGNhHOn2iKW5EKTgyklJF2v2Hv22fid8e9c+EvjjX/iBYz2vxC8RL4S1DwPaaVbRadYoPCx1f7dDIYPtwuWmjWT97OYPs90q+UHCufrab9hf4I3PgDVPCcnwd+FcnhbXNT/trUdGbwnYHT9Qv+n2uaDyvLkn4/1rKX966XTf2ffAOjfFeTx5Z+B/CFr44msF0p/EUOjW8erPZrt22xugnmmEbExHu2jaOOBXRGpH2s58uklot+X521/l6fzv3tDncH7NRvquu32bbX6y/ea3s1yL3W2fmL41sPHHxg/bq/ag0cWcngXwbN8Q7SLU75dV2+Ir1YvC2gQiG2W3DR2sF1EkUy3i3JukilaMQWtwRPb+q+AfAWk/DHwnaaHodp9j06z3sqtK80ksju0ks0sshaSaaSR3kklkZpJJHd3ZmZmNa7/5Pc/ai/7KBpv/AKhvhquhrE0Cuf03/kqms/8AYKsP/R17Wf8AFf426T8JP7Ptbi21jWtd1rzBpWiaNYve6hqLJtDEKvyQwh5IUe5uHitomniEs0YdSfO7T4W/En4g+NNQk134mXngjVFsraf7P4H02xa3jhkkuCltNLqltdtcvCyyAXMUdoJRJk26EBQAe6UV4n4h+BPiTwjoF9q2rftKfFTS9L0u3ku7y8u7TwnDb2kMal5JZJG0cKiKoLFmIAAJJxXk7fFywlbdZ/tA/tSavaNzBf6T8KLfUrC9T+GW3urfww8NxC4wySxO8bqQysykE51K1OnrUkl6uwWb2PsSivjr/hbMP/RcP2u//DLj/wCZWj/hbMP/AEXD9rv/AMMuP/mVrH69h/8An5H70VyvsfYtFfGF18etC0vxD4d0vU/2jv2mdBuvFmsW2gaS2s/C610u3vb+4bbDbrNceGUjDuQcbmAAVicAEj2//hmjxp/0cL8YP/Bb4V/+U1b06kJrmg015aknsFFeP/8ADNHjT/o4X4wf+C3wr/8AKaj/AIZo8af9HC/GD/wW+Ff/AJTVYHsFFeP/APDNHjT/AKOF+MH/AILfCv8A8pqP+GaPGn/Rwvxg/wDBb4V/+U1AHsFFeP8A/DNHjT/o4X4wf+C3wr/8pqP+GaPGn/Rwvxg/8FvhX/5TUAewUV4//wAM0eNP+jhfjB/4LfCv/wApqP8Ahmjxp/0cL8YP/Bb4V/8AlNQB7BRXj/8AwzR40/6OF+MH/gt8K/8Aymo/4Zo8af8ARwvxg/8ABb4V/wDlNQB7BRXj/wDwzR40/wCjhfjB/wCC3wr/APKaj/hmjxp/0cL8YP8AwW+Ff/lNQByv7TX7fXhH4X/EiT4d6b8Rvhd4T8aWtvHe6rfeLdShWz0GFxuiRrY3NvJdXMwHywpLGIoj50rrut4brG+HH7Wv7Pfw00We3t/jl8MNQvtQuGvtU1S+8ZabJfaxdsqq9zO6yKpcqiIqoqxxRxxxRJHFHHGv1X/wSA8M3vg+D9ofTdQ8Rax4qvLf4ox+Zquqx2sd3dbvCnhxhvW1hghG0EINkS/KozlssfsSvwnjTiyU8dUwNSD5KbskpJJu27916/PTp1PSw9D3eZdT8sP+G/fgR/0Wv4Sf+Fhp/wD8epl1/wAFAvgZb2skkPxf+G+oyxqWS003xDa395csBxHDbwO800rdFjiRndiFVSxAP6pV8k/8Fxv+Ubvib/safB//AKlWkV8vgcyw+IxNPD+zkueSjfnWl3a/wG8otJu5+d3xt+P2vftMfbNLjX+w/hjefJ/Z01pJDqviKIZ5u2Zh5FpNnJszGJXREE7qss9kPcf+CU+lWuhfsUaPY2Ntb2dlZ+JPFEFvbwRiOKCNfEWpKqIowFUAAADgAV8416b/AME+vgd4n8Yfs0R6lp/xk+JHhWzuPFPify9K0qy0CS0tdviDUVOxrrTJ5juILnfK3zMcYXCj9k4RjGE5wgrKy/4d935nn4jbU+y6K8f/AOGaPGn/AEcL8YP/AAW+Ff8A5TUf8M0eNP8Ao4X4wf8Agt8K/wDymr7o5j2Cvx9/bu/5P/8AjT/2GdN/9MGlV+kX/DNHjT/o4X4wf+C3wr/8pq/MX9rDwze+D/20/i9puoeItY8VXlvrNh5mq6rHax3d1u0PTGG9bWGCEbQQg2RL8qjOWyx+J8QP+RRL/FE/p/6If/Jw6f8A16q/kjiaKKK/CT/V0K+VPBX/ACJuk/8AXlD/AOgCvquvlTwV/wAibpP/AF5Q/wDoAr7Dhf8AhVvWH5TP5x8dv9+y7/BiPzw5+53/AARI/wCUZ3w//wCv3Xf/AE+X9fVtfBX/AASF+B3ifxh/wT68E6lp/wAZPiR4Vs7i91ry9K0qy0CS0tdus3ynY11pk8x3EFzvlb5mOMLhR9K/8M0eNP8Ao4X4wf8Agt8K/wDymr92w/8ACj6L8j/KHNv9+rf45fmz2Cuf+LP/ACSvxN/2Crr/ANEvXn//AAzR40/6OF+MH/gt8K//ACmrL8b/ALPfi7RfBesXlz8dPipq9vaWU00thd2Hhtbe9RY2JikMWkxyhHAKkxuj4J2spwRseefrhRRRQAUUUUAFFFFABRRRQB8//wDBSz/k3Xw5/wBlV+HH/qb6FX0BXz//AMFLP+TdfDn/AGVX4cf+pvoVfQFAHz/8Rv8AlKb8G/8AslXjz/07+DK+gK+f/iN/ylN+Df8A2Srx5/6d/BlfQFABRRRQAUUUUAFFFFABRRRQAUV8hf8ABX74gt4J+GngaGbxkfA+lajrsy3t/e+ObjwHo84WxuDHDd65bMLi0PmFJYo4lYXEkCwuFjdpE+dP2cf2jfE3iv4keEbqz+I3xM1r43ahNMmpeDtcuJLWT/hHR4Ra5tb6fQFna0tRJqAs2N5GhY3FxJb+cykoIjUTVSX/AD7V3bVvTZf3utnZct2m7NKnF3gv5r+SW719bNK1/etG2qZ+pFFfkP4M/aD8I3viDw7Zat+0N8Sl+At7pGkXfjTxVcfEHUbX+zPF0mnaq9xp02ri6WfTZC0VnJJp0ckUUcwgiES+eYm779gz49eKfGnxz+FK+LviH48uvjfq2px23i/wZqOoTwRW3hv/AIRUXCXsmi+Z9ntka/FqxvlhEhuJ5LfzCCY16Y0W6s6V1eKu2tU/R9dddbXh7/8AdMXUXs1U79Ho/h5vy912vapaHW5u3f8Aye5+1F/2UDTf/UN8NVxniH4zaz8TNfvvDPwv+xnUNLuJINV8T6xpFzc6DpTxMUeCIK8A1G5MqyQtHbzhLZop/PkSWOO2uMbxr8KvEnxp/bq/agsvGN5odn4Gb4h2iXvhnTo5bmTXVTwtoAtxd3rmMNaTW3kPPYrbDMoaF7m4tjJHP7D4e8Paf4R0Cx0nSbGz0vS9Lt47Szs7SFYbe0hjUJHFHGoCoiqAoVQAAAAMViaHN/Cj4G+H/hB/aF3p9v8AbPEWu+W+u+IbyONtW8Qypu2yXcyou/bvcRxqFigQiOGOKJUjXL+KXxR0/wCCFr8RPGmrQ3lxpfhDwlHrd5FaIr3EsNsNQmkWMMyqXKoQAzKCcZIHNeiV8/8A7fP/ACax+0V/2Sq//wDSTVKAKen/AAl/aF+K2v2PiL4mfsy/FBbvS545tL8MaR408M3GhaY8TB0nmLaxANRuTKiTJJcQBLZooPIjSWOS5uPRvsXxq/6Nl+Lf/g98If8Ay7r9EqK/l3H8XYrG1XWxEIyf/b9l5Jc+i/rc9qNCMVZH52/YvjV/0bL8W/8Awe+EP/l3Xm/7Tfx4+Jn7PnhDS21j4J+MvBWoeLtS/sLQ9S8Sajod1pcd6ba4uj5yadqdxcMFt7W5kCBEWRoljMsPmCRf1ar4N/4L6/8AJI/gb/2VEf8AqNeIK0ynNPrGKhRnSjZ325uib6yfYVSFo3TPzj8ZaTPr/wAT/B/i7xFNb654z1Dx34TgudWNsI2igPiPTmFpbKSxgtEIBSEMeQZHaWZ5Jn/UKvzN8Xf8hnwL/wBlA8Jf+pDp9fplX7zws/8AZJf4n+SPMrfEFFFFfSmIV5/8WP2idL+GGuw6Fa6P4j8YeLLq3F3DoWgWizXAhLMolnnleO0tEby5zG11PCJjbzJEZJEKV6BXBf8ABNf/AIJO/BXxj+wn8J/Gl3Y/EWHxN8SfCWkeMPE97Y/E/wAT2H9tavfafbzXd9MkGoIhmlkJZmCjPA6AAfL8VcTU8mw8ak4tuTsrK6T31V4/gzajRdR2OGm+HnxT8eP/AGhrfxa1bwXdSfc0jwXpWmNYWcZ+YI8+pWd1NczKWZDcKLaORUQi1hbduZ/worx1/wBHBfFv/wAFnhb/AOU9fVv/AA6M+Cv934t/+Hg8X/8Ayzo/4dGfBX+78W//AA8Hi/8A+Wdfkk+PK8pOTxFT5Riv/bju+rLsj5S/4UV46/6OC+Lf/gs8Lf8Aynr46/an/av+K2hfD3xLrXwo+OHxEutN8K2F3qjeINe0Pwxdab4gSCFnEdhFBp8UrRuyt/pUhSMqiNClzHMJY/rT/gsX+wb8OPgD8LPha2gw+Nby28VePV0XWNP8QeOtd8RabqVoNE1e8WOW01C8nt223FpbSqxj3K0KkEV8aftU/wDJsHxI/wCxW1P/ANJJa+nyTPMXXUK/tpSUns0l1tsm7/l69MalOK0sfqrRRRX64cIUUUUAdB/wS9/5GX9pL/sqMH/qI+Gq+rK+U/8Agl7/AMjL+0l/2VGD/wBRHw1X1ZX8s8Zf8jvE/wCL9Ee1h/4aCvkn/guN/wAo3fE3/Y0+D/8A1KtIr62r5J/4Ljf8o3fE3/Y0+D//AFKtIrzck/5GOH/xw/8ASkXU+B+h+aNfSv8AwS8/5M8sf+xp8Vf+pHqdfNVfSv8AwS8/5M8sf+xp8Vf+pHqdf0Bwn/Gqei/M8uvsj6Dooor7g5gr8ff27v8Ak/8A+NP/AGGdN/8ATBpVfsFX4+/t3f8AJ/8A8af+wzpv/pg0qvifED/kUS/xRP6f+iH/AMnDp/8AXqr+SPMaKKK/CT/V0K+VPBX/ACJuk/8AXlD/AOgCvquvlTwV/wAibpP/AF5Q/wDoAr7Dhf8AhVvWH5TP5x8dv9+y7/BiPzw5+53/AARI/wCUZ3w//wCv3Xf/AE+X9fVtfKX/AARI/wCUZ3w//wCv3Xf/AE+X9fVtfu2H/hR9F+R/lDm3+/Vv8cvzYVz/AMWf+SV+Jv8AsFXX/ol66Cuf+LP/ACSvxN/2Crr/ANEvWx55+jlFFFABRRRQAUUUUAFFFFAHz/8A8FLP+TdfDn/ZVfhx/wCpvoVfQFfP/wDwUs/5N18Of9lV+HH/AKm+hV9AUAfP/wARv+Upvwb/AOyVePP/AE7+DK+gK+f/AIjf8pTfg3/2Srx5/wCnfwZX0BQAUUUUAFFFFABRRRQAUUUUAFFFFABRRRQB+cV3/wAnuftRf9lA03/1DfDVdDXPXf8Aye5+1F/2UDTf/UN8NVwH/C5tW/aM/wBF+E+oaPL4Rm/cX3j+K7S5hiY8uukReXJDfzIAUaaR1toJZEGLx4Lm0QA6T4ofHOHwXr8PhnRNNvPFHjjULdZ7PSbaOVbe3R2ZY57+7WN4rC2JjmIkl+eUW0628dxMnkt85/tvfArUtf8A2WPjlqXjzxdrGveItH+HWo6hA/h+8v8AwzpMf+iX4WA2Vvdt9oh/cK5S9lusvLPgrFIIU+pPhf8ACXQ/g5oE2naFb3ix3Vw13d3N9qFxqV9fzFVTzbi6uXknncRxxxq0rsVjijjBCRoo8j/b5/5NY/aK/wCyVX//AKSapQB+plFFFfxmfQBXwb/wX1/5JH8Df+yoj/1GvEFfeVfBv/BfX/kkfwN/7KiP/Ua8QV7XD/8AyMKfz/8ASWZ1fhZ+c/xQ0OHxPD4T025kvI7fUPHHha2le0u5bO4RH1/T1JjmiZZYnAJw8bK6nBUggGvt7/hh3wX/ANBr4wf+HZ8Vf/LGvi3xd/yGfAv/AGUDwl/6kOn1+mVf0Zwr/ukv8T/JHk1viPH/APhh3wX/ANBr4wf+HZ8Vf/LGj/hh3wX/ANBr4wf+HZ8Vf/LGvYKK+mMTx/8A4Yd8F/8AQa+MH/h2fFX/AMsa+sv+CV3/ACjC/Zw/7Jd4Z/8ATTa15bXqX/BK7/lGF+zh/wBku8M/+mm1r8l8Wf8AdKH+J/kd2B+JnvVFFFfhp6R8G/8ABfX/AJJH8Df+yoj/ANRrxBX5oftU/wDJsHxI/wCxW1P/ANJJa/S//gvr/wAkj+Bv/ZUR/wCo14gr80P2qf8Ak2D4kf8AYran/wCkktfqnCv+60fX/wBuZxVviZ96/wDDDvgv/oNfGD/w7Pir/wCWNH/DDvgv/oNfGD/w7Pir/wCWNewUV+8HmHj/APww74L/AOg18YP/AA7Pir/5Y0f8MO+C/wDoNfGD/wAOz4q/+WNewUUAWP8AgkB4HsvhvB+0PounzaxcWdn8UY/Lk1XVrrVbtt3hTw4533N1JJNJyxA3udq4UYVQB9iV8p/8Evf+Rl/aS/7KjB/6iPhqvqyv5Z4y/wCR3if8X6I9rD/w0FfJP/Bcb/lG74m/7Gnwf/6lWkV9bV8k/wDBcb/lG74m/wCxp8H/APqVaRXm5J/yMcP/AI4f+lIup8D9D80a9N/4J9fsreGPiR+zRHrWoap8SLe8vPFPifzI9K+Iev6VaLt8Qaig2W1rexwx8KCdiDc2WOWYk+ZV9K/8EvP+TPLH/safFX/qR6nX9AcJ/wAap6L8zy6+yOj/AOGHfBf/AEGvjB/4dnxV/wDLGj/hh3wX/wBBr4wf+HZ8Vf8Ayxr2CivuDmPH/wDhh3wX/wBBr4wf+HZ8Vf8Ayxr8xf2sPA9l8N/20/i9ounzaxcWdnrNh5cmq6tdardtu0PTHO+5upJJpOWIG9ztXCjCqAP2ar8ff27v+T//AI0/9hnTf/TBpVfE+IH/ACKJf4on9P8A0Q/+Th0/+vVX8keY0UUV+En+roV8qeCv+RN0n/ryh/8AQBX1XXyp4K/5E3Sf+vKH/wBAFfYcL/wq3rD8pn84+O3+/Zd/gxH54c/Yb/gkL+yt4Y+JH/BPrwTrWoap8SLe8vL3WvMj0r4h6/pVou3Wb5BstrW9jhj4UE7EG5sscsxJ+lf+GHfBf/Qa+MH/AIdnxV/8sa8y/wCCJH/KM74f/wDX7rv/AKfL+vq2v3bD/wAKPovyP8oc2/36t/jl+bPH/wDhh3wX/wBBr4wf+HZ8Vf8AyxrL8b/sc+EfDHgvWNSttX+Kklxp9lNcxJd/E7xLeW7ukbMBJDLftFKhIGUkVkYZDAgkV7pXP/Fn/klfib/sFXX/AKJetjzz9HKKKKACiiigAooooAKKKKAPn/8A4KWf8m6+HP8Asqvw4/8AU30KvoCvn/8A4KWf8m6+HP8Asqvw4/8AU30KvoCgD5/+I3/KU34N/wDZKvHn/p38GV9AV8//ABG/5Sm/Bv8A7JV48/8ATv4Mr6AoAKKKKACiiigDyr9uP49a5+y7+yD8RfiH4b8Nt4u13wfodxqdlpIcot1JGuRvI5Ea8u+MHajcjqPhzwF/wWK+Kfi34U+E9S1S++CPhXSvEvjqXwz/AMLJvbix1Lw1BAmkyXoimtNK1+9itruS5RbVFl1XL+YjiMs4hH6cVxvxs+BeifH/AMMW+ka9e+MLG0t7gXSv4c8W6r4buWYKy4afTrm3ldMMcxs5QnBK5UEZSjK0nF6tJLytK7fq1p273WhTs0ltbm+d42X3PX/g2Z8K/s5/8FefFHxZ+LP7M+j+IfiF8A/CzfFrwUninxR4f1CxmsdRgZ2aGCLTribVB5k1zcMix2xtZGWO3uHMhOxT+hXg/wAZaR8Q/C2n654f1XTdc0TVoEurHUNPuUurW9hcZWSKVCVdGByGUkEVQ+E3wp8PfAv4ZaD4N8J6XDovhrwzYxadptjEzOttBGoVF3MSzHA5ZiWY5JJJJroa6akoaqK6ya9G20uuyst7aabmerlfyWnotfvd3t633Pkf/grHr+sWHhrwDp7fE3Rfg34H1TVblfEXi3WNT1HS9PsmS2Z7SGe5sL7TriNZZQyri/tg0gjUmUHyJPl39kn4++LtR8feH7dfiN8Qtd+OEOt6rpV54U1HW7i6guvC1t4dnfT9VGltJ5K21zeRWE8eotEZ5JLvyJJ5Cziv1aorn9m0ppO3MmtOjaS5l5qzV1b3ZSXW5pzaxbV7d+2unpdqWt/ejF9LH5D+DP2g/CN74g8O2WrftDfEpfgLe6RpF3408VXHxB1G1/szxdJp2qvcadNq4uln02QtFZySadHJFFHMIIhEvnmJu+/YM+PXinxp8c/hSvi74h+PLr436tqcdt4v8GajqE8EVt4b/wCEVFwl7JovmfZ7ZGvxasb5YRIbieS38wgmNf06orqjVSqzqWVpLRLRL07ae7p9j3fMxcG6ahf5vf4eXv1fvu971EpabP8AJbxr8Htc+Nn7dX7UEXjTVI7HwlH8Q7SC48J6S63Fn4hhHhbQPKOoXMsKzSRSW62jPZwiKMM11BNJfQSAV7bXPXf/ACe5+1F/2UDTf/UN8NV0NYmgV8//ALfP/JrH7RX/AGSq/wD/AEk1SvRPih8c4fBevw+GdE0288UeONQt1ns9Jto5Vt7dHZljnv7tY3isLYmOYiSX55RbTrbx3EyeS3zn+298CtS1/wDZY+OWpePPF2sa94i0f4dajqED+H7y/wDDOkx/6JfhYDZW9232iH9wrlL2W6y8s+CsUghQA/ZSiiiv4zPoAr4N/wCC+v8AySP4G/8AZUR/6jXiCvvKvg3/AIL6/wDJI/gb/wBlRH/qNeIK9rh//kYU/n/6SzOr8LPzz8Xf8hnwL/2UDwl/6kOn1+mVfmD8UNDh8Tw+E9NuZLyO31Dxx4WtpXtLuWzuER9f09SY5omWWJwCcPGyupwVIIBr7e/4Yd8F/wDQa+MH/h2fFX/yxr+jOFf90l/if5I8mt8R7BRXj/8Aww74L/6DXxg/8Oz4q/8AljR/ww74L/6DXxg/8Oz4q/8AljX0xiewV6l/wSu/5Rhfs4f9ku8M/wDppta+Tf8Ahh3wX/0GvjB/4dnxV/8ALGvrL/gld/yjC/Zw/wCyXeGf/TTa1+S+LP8AulD/ABP8juwPxM96ooor8NPSPg3/AIL6/wDJI/gb/wBlRH/qNeIK/ND9qn/k2D4kf9itqf8A6SS1+l//AAX1/wCSR/A3/sqI/wDUa8QV+aH7VP8AybB8SP8AsVtT/wDSSWv1ThX/AHWj6/8AtzOKt8TP1Vorx/8A4Yd8F/8AQa+MH/h2fFX/AMsaP+GHfBf/AEGvjB/4dnxV/wDLGv3g8w9gorx//hh3wX/0GvjB/wCHZ8Vf/LGj/hh3wX/0GvjB/wCHZ8Vf/LGgD6A/4Je/8jL+0l/2VGD/ANRHw1X1ZXx3/wAEgPA9l8N4P2h9F0+bWLizs/ijH5cmq6tdardtu8KeHHO+5upJJpOWIG9ztXCjCqAPsSv5Z4y/5HeJ/wAX6I9rD/w0FfJP/Bcb/lG74m/7Gnwf/wCpVpFfW1fJP/Bcb/lG74m/7Gnwf/6lWkV5uSf8jHD/AOOH/pSLqfA/Q/NGvpX/AIJef8meWP8A2NPir/1I9Tr5qr03/gn1+yt4Y+JH7NEetahqnxIt7y88U+J/Mj0r4h6/pVou3xBqKDZbWt7HDHwoJ2INzZY5ZiT/AEBwn/Gqei/M8uvsj7Lorx//AIYd8F/9Br4wf+HZ8Vf/ACxo/wCGHfBf/Qa+MH/h2fFX/wAsa+4OY9gr8ff27v8Ak/8A+NP/AGGdN/8ATBpVfpF/ww74L/6DXxg/8Oz4q/8AljX5i/tYeB7L4b/tp/F7RdPm1i4s7PWbDy5NV1a61W7bdoemOd9zdSSTScsQN7nauFGFUAfE+IH/ACKJf4on9P8A0Q/+Th0/+vVX8kcTRRRX4Sf6uhXyp4K/5E3Sf+vKH/0AV9V18qeCv+RN0n/ryh/9AFfYcL/wq3rD8pn84+O3+/Zd/gxH54c/c7/giR/yjO+H/wD1+67/AOny/r6tr4K/4JC/sreGPiR/wT68E61qGqfEi3vLy91rzI9K+Iev6VaLt1m+QbLa1vY4Y+FBOxBubLHLMSfpX/hh3wX/ANBr4wf+HZ8Vf/LGv3bD/wAKPovyP8oc2/36t/jl+bPYK5/4s/8AJK/E3/YKuv8A0S9ef/8ADDvgv/oNfGD/AMOz4q/+WNZfjf8AY58I+GPBesalbav8VJLjT7Ka5iS7+J3iW8t3dI2YCSGW/aKVCQMpIrIwyGBBIrY88/XCiiigAoor4Q8TWnwrvPjz+0X4q+Ofxh8YeANE0L4laf4V0Ka4+Neu+CtGtUbwdoF+LSGG31K1tfMeWe9mIC+YxaRiSF4APu+ivjXw38G/2Y/HPwY8QfETw38aviZ4s8D+FRP/AGtrXh79ozxjrFpZNDEs0kbNa6xJmVY3jbyxlyJEwp3LngJ/Fn7Jdg6xX3xE/ao0e8WZ47uw1Tx78VdPv9IiQQM93fW090k1lZKLmDN5cpHbDzB+94OCOsuVb9geiu9j9CaK+IfGngf9l3wHr/jTSbz4sfHK71n4erpv/CQabpXxt8f6rfWEuoyvFY23kWupySSXU7xnZbRq0xDI2zbIhaHR/Bngjwp8X/2W/G3wp8cfGLUtE8eePtR0TUIde+JXivVrW9tk8K+JJ3tbnT9VvZFjmivLGEsksKzRS2+0hGVhQrtXW2n46r71sEtHyvc9k/4KWf8AJuvhz/sqvw4/9TfQq+gK+f8A/gpZ/wAm6+HP+yq/Dj/1N9Cr6AoA+f8A4jf8pTfg3/2Srx5/6d/BlfQFfP8A8Rv+Upvwb/7JV48/9O/gyvoCgAooooAKKKKACiiigAooooAKK8D/AOCi/jv4neDvgHNb/C7wp4q17UtZeW11TVfDt3pMOpeGLEW8rveW6alc28Mk5ZUjTLMIzIZSkvlCGT4p/ZZ/aX8WeN/HPg+8j8XfEiL45X1xcQal4A1jXjfCDw2nhR57O+fTI7qW0EUt+tlINRVTLJNdNA0uWeJc41E/av8A59rmfd77Lq9PLRSf2bO5Qt7Nfz3t2VtdfXZLe7ire8mfqlRX5D+DP2g/CN74g8O2WrftDfEpfgLe6RpF3408VXHxB1G1/szxdJp2qvcadNq4uln02QtFZySadHJFFHMIIhEvnmJu+/YM+PXinxp8c/hSvi74h+PLr436tqcdt4v8GajqE8EVt4b/AOEVFwl7JovmfZ7ZGvxasb5YRIbieS38wgmNeqNFurOldXirtrVP0fXXXW14e/8A3TB1F7NVO/R6P4eb8vddr2qWh1ubt3/ye5+1F/2UDTf/AFDfDVcB/wALm1b9oz/RfhPqGjy+EZv3F94/iu0uYYmPLrpEXlyQ38yAFGmkdbaCWRBi8eC5tEpeNfg9rnxs/bq/agi8aapHY+Eo/iHaQXHhPSXW4s/EMI8LaB5R1C5lhWaSKS3W0Z7OERRhmuoJpL6CQCvbaxNDm/hf8JdD+DmgTadoVveLHdXDXd3c32oXGpX1/MVVPNuLq5eSedxHHHGrSuxWOKOMEJGijyP9vn/k1j9or/slV/8A+kmqV9AV8/8A7fP/ACax+0V/2Sq//wDSTVKAP1Mooor+Mz6AK+Df+C+v/JI/gb/2VEf+o14gr7yr4N/4L6/8kj+Bv/ZUR/6jXiCva4f/AORhT+f/AKSzOr8LPzz8Xf8AIZ8C/wDZQPCX/qQ6fX6ZV+Zvi7/kM+Bf+ygeEv8A1IdPr9Mq/ozhX/dJf4n+SPJrfEFFFFfTGIV6l/wSu/5Rhfs4f9ku8M/+mm1ry2vUv+CV3/KML9nD/sl3hn/002tfkviz/ulD/E/yO7A/Ez3qiiivw09I+Df+C+v/ACSP4G/9lRH/AKjXiCvzQ/ap/wCTYPiR/wBitqf/AKSS1+l//BfX/kkfwN/7KiP/AFGvEFfmh+1T/wAmwfEj/sVtT/8ASSWv1ThX/daPr/7czirfEz9VaKKK/eDzAooooA6D/gl7/wAjL+0l/wBlRg/9RHw1X1ZXyn/wS9/5GX9pL/sqMH/qI+Gq+rK/lnjL/kd4n/F+iPaw/wDDQV8k/wDBcb/lG74m/wCxp8H/APqVaRX1tXyT/wAFxv8AlG74m/7Gnwf/AOpVpFebkn/Ixw/+OH/pSLqfA/Q/NGvpX/gl5/yZ5Y/9jT4q/wDUj1OvmqvpX/gl5/yZ5Y/9jT4q/wDUj1Ov6A4T/jVPRfmeXX2R9B0UUV9wcwV+Pv7d3/J//wAaf+wzpv8A6YNKr9gq/H39u7/k/wD+NP8A2GdN/wDTBpVfE+IH/Iol/iif0/8ARD/5OHT/AOvVX8keY0UUV+En+roV8qeCv+RN0n/ryh/9AFfVdfKngr/kTdJ/68of/QBX2HC/8Kt6w/KZ/OPjt/v2Xf4MR+eHP3O/4Ikf8ozvh/8A9fuu/wDp8v6+ra+Uv+CJH/KM74f/APX7rv8A6fL+vq2v3bD/AMKPovyP8oc2/wB+rf45fmwrn/iz/wAkr8Tf9gq6/wDRL10Fc/8AFn/klfib/sFXX/ol62PPP0cooooAK+CtW+Dfj74l/tNfFTxB8OdP8H6xrfwz/aKtfEk+neJNcudGtb63k+FWmaWyLcwWd46yK+pRyAGEhhGw3KSK+9a+T/hD+0L4B/Zr+MH7VOu/Ebxx4P8AAGiXfxg0+wg1DxJrNtpVrNcN4F8LusKyzuiNIUjkYIDkiNjjCnGOJw9PEUZUKqvGSaa7pqzWmu3YcZNO6Nb4A/CL43fCr4f/AB78Rz6L8K7X4ofErxSPEfh/SE8TX+oaDZmPQNH0qJbu8OnwTnMmmySssdt911UNkll8R1L9g/8AaG8Z2fi+61XTfhDF4l+KPhW+8E+LtYu/Gd7rFw1tdeWF1GAf2Jax/wCjR+bHHpwSKFxsdrhX81pPr7w3+2R8J/HPwY8QfETw38RvBnizwP4VE/8Aa2teHtWh1i0smhiWaSNntWkzKsbxt5Yy5EiYU7lz5/P/AMFWPgfYOsV94g8UaPeLM8d3Yap4G17T7/SIkEDPd31tPZJNZWSi5gJvLlI7YeYP3vBwsFhqeH5KVBfAlGK3srONu+sW4u976Ne8k05VJW5m7a3v5ppp/wDbrSa+aejaef8AH79j3xZrfxEuvFngUeD1vtLi8OXek6dqkstpa6hd6dqWpXV0lxJFBKYFnjvztnSOV1lJcxtj5uLu/hFrvwW8Qfsl6b4ol0eTxJqvxu8S+ItTj0lmextLjUfDPjS/e3hd0jeWOI3HliV40aTZvKIWKj6Gk/bC+FsPi/x9ocnj7wtDqHws0+21Xxh5t+kcHhm3uBM0TXczERQkpBI5R2DKmx2AV0LeU/HP4o6D8bvHv7FvjLwvqC6r4b8VfESfVtKvVieIXdrP4E8UyRSBJFV13IynDKCM8gGumF1CSWzfM/WS3/7eUVbp7un2r5yiuZX6KK/8BjaP3KT/APAtb6W3v+Cln/Juvhz/ALKr8OP/AFN9Cr6Ar5//AOCln/Juvhz/ALKr8OP/AFN9Cr6AqSj5/wDiN/ylN+Df/ZKvHn/p38GV9AV8/wDxG/5Sm/Bv/slXjz/07+DK+gKACiiigAooooAKKKKACiiigAooooAKKKKAPziu/wDk9z9qL/soGm/+ob4aroa5LxZ4h0/wj+17+1hq2rX1npel6X44sbu8vLuZYbe0hj8F+G3klkkYhURVBYsxAABJOK4z+1vFH7TvGkzax4F+HMn7i7nvdKvNL8TeIF6yLaiVoZtLhBHlGaSI3MoeZoBa7Le8mANjx98Y9Wv/ABZd+D/AWk/214ittkOpavcbDonhKSRFkT7b+9SWeYwt5q2lsGkYNb+c9pFcxXNfP/7b37LPheT9lj45Xni6H/hZviTQfh1qOq6f4g8W2dne6hp9ybS/AktQkMcNntFvb8WsUKlohIwaVnkf6w8A/D3w/wDCrwnaaB4X0PR/DehWG/7Np2lWUdnaW+92kfZFGFRdzszHAGWYk8k14v8At8/8msftFf8AZKr/AP8ASTVKAP1Mooor+Mz6AK+Df+C+v/JI/gb/ANlRH/qNeIK+8q+Df+C+v/JI/gb/ANlRH/qNeIK9rh//AJGFP5/+kszq/Cz85/ih4e0/xdD4T0nVrGz1TS9U8ceFrS8s7uFZre7hk1/T0kikjYFXRlJUqwIIJBGK+3v+HevwB/6Id8H/APwjdO/+M18W+Lv+Qz4F/wCygeEv/Uh0+v0yr+jOFf8AdJf4n+SPJrfEeP8A/DvX4A/9EO+D/wD4Runf/GaP+HevwB/6Id8H/wDwjdO/+M17BRX0xieP/wDDvX4A/wDRDvg//wCEbp3/AMZr6y/4JXf8owv2cP8Asl3hn/002teW16l/wSu/5Rhfs4f9ku8M/wDppta/JfFn/dKH+J/kd2B+JnvVFFFfhp6R8G/8F9f+SR/A3/sqI/8AUa8QV+aH7VP/ACbB8SP+xW1P/wBJJa/S/wD4L6/8kj+Bv/ZUR/6jXiCvzQ/ap/5Ng+JH/Yran/6SS1+qcK/7rR9f/bmcVb4mfev/AA71+AP/AEQ74P8A/hG6d/8AGaP+HevwB/6Id8H/APwjdO/+M17BRX7weYeP/wDDvX4A/wDRDvg//wCEbp3/AMZo/wCHevwB/wCiHfB//wAI3Tv/AIzXsFFAFj/gkB8PfD/wqg/aH0Dwvoej+G9CsPijH9m07SrKOztLff4U8OSPsijCou52ZjgDLMSeSa+xK+U/+CXv/Iy/tJf9lRg/9RHw1X1ZX8s8Zf8AI7xP+L9Ee1h/4aCvkn/guN/yjd8Tf9jT4P8A/Uq0ivravkn/AILjf8o3fE3/AGNPg/8A9SrSK83JP+Rjh/8AHD/0pF1PgfofmjXpv/BPr9jf4Q/FX9miPX/FHwr+G/iTXb/xT4n+06jqvhmyvLu42eINRjTfLJGzttRVUZJwqgDgCvMq+lf+CXn/ACZ5Y/8AY0+Kv/Uj1Ov6A4T/AI1T0X5nl19kdH/w71+AP/RDvg//AOEbp3/xmj/h3r8Af+iHfB//AMI3Tv8A4zXsFFfcHMeP/wDDvX4A/wDRDvg//wCEbp3/AMZr8xf2sPh74f8AhV+2n8XtA8L6Ho/hvQrDWbD7Np2lWUdnaW+/Q9MkfZFGFRdzszHAGWYk8k1+zVfj7+3d/wAn/wDxp/7DOm/+mDSq+J8QP+RRL/FE/p/6If8AycOn/wBeqv5I8xooor8JP9XQr5U8Ff8AIm6T/wBeUP8A6AK+q6+VPBX/ACJuk/8AXlD/AOgCvsOF/wCFW9YflM/nHx2/37Lv8GI/PDn7Df8ABIX9jf4Q/FX/AIJ9eCdf8UfCv4b+JNdv73WvtOo6r4Zsry7uNms30ab5ZI2dtqKqjJOFUAcAV9K/8O9fgD/0Q74P/wDhG6d/8ZrzL/giR/yjO+H/AP1+67/6fL+vq2v3bD/wo+i/I/yhzb/fq3+OX5s8f/4d6/AH/oh3wf8A/CN07/4zWX43/YW+CPhHwXrGraT8HPhXpeqaXZTXdneWnhOwhuLSaONnjljkWIMjqwDBlIIIBBzXulc/8Wf+SV+Jv+wVdf8Aol62PPP0cooooAK+CtW+Dfj74l/tNfFTxB8OdP8AB+sa38M/2irXxJPp3iTXLnRrW+t5PhVpmlsi3MFneOsivqUcgBhIYRsNykivvWvj/wCH37UPg/8AZa+N/wC0pfeMLjXlXxP8arDRNKttF8Oalr99f3n/AAr7w5dmKO10+CedsW9pcSFtm1ViYkjjPPi6NKtQnSr/AASTUtbaNWeultOpUW07o6b4A/CL43fCr4f/AB78Rz6L8K7X4ofErxSPEfh/SE8TX+oaDZmPQNH0qJbu8OnwTnMmmySssdt911UNkll8R1L9g/8AaG8Z2fi+61XTfhDF4l+KPhW+8E+LtYu/Gd7rFw1tdeWF1GAf2Jax/wCjR+bHHpwSKFxsdrhX81pPq34fftyfDX4lfCbxt42sdW1vT9A+HNzLZ+JDrnhnVNDvdJmjs4L1kks723huSTbXVvIu2I7xMu3cTiuQn/4KsfA+wdYr7xB4o0e8WZ47uw1TwNr2n3+kRIIGe7vraeySayslFzATeXKR2w8wfveDhZfRo0VThhtoxUYq9/ds42W7alFtPe+jXvJNOdSVrvTW9/NNNP8A7daTXzT0bT7rw1+z6mhfHzxB4ia20VtB1Tw9pOnW9qIv3i3tpf6jeSTsmzYCZLuKRXBLGRXYgEAnxXxR8MNQ+CkX7Cfg/VZrO41Lwv43bS7qW0dmgklh8A+KI2KFlVipKnBKg47CvXPGf7efwl8C+IPGWj3XjG21DW/h+NMGv6Xo1nc6xf2EupSvFY2/2e0jllkuZmjO23jVptpRigV0ZvMfi/8AG3w7+0D8UP2SvEXhe4v59Ob4u6paSR3+l3Wl3tpPD4L8WRywz2t1HFcQSKykFJY1bGDjBBPVFtp28m/zv/5N+KMrKDttsrekUl/5Kl+Z1n/BSz/k3Xw5/wBlV+HH/qb6FX0BXz//AMFLP+TdfDn/AGVX4cf+pvoVfQFIo+f/AIjf8pTfg3/2Srx5/wCnfwZX0BXz/wDEb/lKb8G/+yVePP8A07+DK+gKACiiigAooooAKKKKACiiigD5k/4KhX3giH4V+G4PGnwd1b42edrBOl6L/wAIjqnibRbK48iVDealbWNrdnyY0dgu63lbzHTYoIMkfyN+y1+zjN4T+Ivh218E+CfiTF8SNP1bUZF8d6v4O1Lw9HP4UPhqa2sbP7TeQL5NrHfmySLSZJDNA9t5xQhDK/6qUVmqfxpv401ppZNLVf3rrf8AlcotO6arm1i/5e/fVfdZ3t0koyVrNP8AIfwZ+z54RsvEHh291b9nr4lN8BbLSNItPGnhW4+H2o3X9p+Lo9O1VLjUZtIFq0+pSBpbOOTUY45YpJjBKJW8gyr337BnwF8U+C/jn8KW8XfDzx5a/G/SdTjufF/jPUdPnniufDf/AAiot0spNa8v7Pcot+bVTYrMZBcQSXHlgAyN+nVFdUazVWdWyvJWaWiXoumumt7Q9z+8YumvZqn26vV/Dy/l7zta9S0+lj8otU+BS+Nv+ChX7SWt+NNWuPEE2i/EuwuNL0y2M1hotsV8M+H5rWaWzErrdXUcf2QebcNIiT2az28Vo7stew1z13/ye5+1F/2UDTf/AFDfDVdDWJoFfOf/AAUL8Q6fo37MX7QEF5fWdrPffCy/jto5plja4b7JqYwgJyxywGB6j1rpPjZ+1fa+GPN0zw01vqN9JF81+kgkt7VjjG3giRgMnrtU4zu+ZR8X/tjatda5+zP8T7q+uri8upfCmp75p5DJI+LOQDLHJOAAPoKAP6BKKKK/jM+gCvg3/gvr/wAkj+Bv/ZUR/wCo14gr7yr4N/4L6/8AJI/gb/2VEf8AqNeIK9rh/wD5GFP5/wDpLM6vws/O/wAc3cVhf+CZ55I4YIfHvhOSSSRgqxqPEGnkkk8AAc5Nfot/wtnwr/0M3h//AMGMP/xVfmf8WYm8cX2keFdN/f6quq6Vrd1j/V2Fna6hDctJM38PmfZniiXlpHzgbI5pI/UK/o/heEo4RuS3k2vuR5Nb4j7g/wCFs+Ff+hm8P/8Agxh/+Ko/4Wz4V/6Gbw//AODGH/4qvh+ivozE+4P+Fs+Ff+hm8P8A/gxh/wDiq9y/4JXf8owv2cP+yXeGf/TTa1+Vtfql/wAErv8AlGF+zh/2S7wz/wCmm1r8l8Wf90of4n+R3YH4me9UUUV+GnpHwb/wX1/5JH8Df+yoj/1GvEFfmh+1T/ybB8SP+xW1P/0klr9L/wDgvr/ySP4G/wDZUR/6jXiCvzL/AGgrxfGXgbxB4B0xLi88SeK9GuLGCKGB5IbJbiOSFbi6lUFLeEfvGBkIaQQyrEssi7D+r8I05zw1GMFd3f8A6Uzhr6Nn6df8LZ8K/wDQzeH/APwYw/8AxVH/AAtnwr/0M3h//wAGMP8A8VXw/RX7qeafcH/C2fCv/QzeH/8AwYw//FUf8LZ8K/8AQzeH/wDwYw//ABVfD9FAH6Mf8EqdWtdc1b9o66sbq3vLWX4ow7JoJBJG+PCXhoHDDIOCCPqK+tK+E/8Aggz/AMku+Ov/AGVH/wB1nw/X3ZX8s8Zf8jvE/wCL9Ee1h/4aCvkn/guN/wAo3fE3/Y0+D/8A1KtIr62r5J/4Ljf8o3fE3/Y0+D//AFKtIrzck/5GOH/xw/8ASkXU+B+h+aNe+/8ABNH4h+H9D/ZKtLW+1zR7O6i8U+Kd8M97HHImfEWpEZUkEZBB+hr5s8YeMLfwbpsc00dxd3V3KLaxsbZQ1zqE5BZYYlJALEKzEsVRER3dkRHdY/gN4U1Dwd8Ovs+pwfZby+1TU9Va3Lq72y3moXF2kTlSV8xEmVX2My7lbazLhj/QfClOfPOpbS1r+Z5Vd9D9Ev8AhbPhX/oZvD//AIMYf/iqP+Fs+Ff+hm8P/wDgxh/+Kr4for7U5z7g/wCFs+Ff+hm8P/8Agxh/+Kr8lf22dWtdc/bx+M11Y3VveWsus6dsmgkEkb40HSgcMMg4II+or6Kr49+JX/JxPxM/7DNr/wCmjTq+J8QP+RRL/FE/p/6If/Jw6f8A16q/kijRRRX4Sf6uhXyp4K/5E3Sf+vKH/wBAFfVdfKvgdHm8J6JFFHNPNPbW8MUUMbSSTSMqqiIigszsxChVBJJAAJNfYcLRbp1Ut7w/9vP5u8eqkKeLy+pUaSUMQ23okk6F230SP21/4IufEPw/of8AwTd8B2t9rmj2d1Fe65vhnvY45Ezrd+RlSQRkEH6GvqX/AIWz4V/6Gbw//wCDGH/4qvzT/Y9+GGrfB39nXw/oGuRwwarbvd3M8Mcgk8j7RdzXCxlh8pdVlCttJXcrbWYYY+mV+8UYtU4p9kf5Q5lUjUxdWcHdOUmvRtn3B/wtnwr/ANDN4f8A/BjD/wDFVh/E74neG7/4beIYIPEOhzTzaZcxxxx38TNIxiYAABskk8YFfGcV7JqfjLRfC+k2lxrvjDxRK1voXh+xKNqOtSqAWWFGZRtQEPJK7LFDGGkleOJHdf0e/YT/AOCPdn8MtV0zx18aF0fxN8QNH1BL3RtI0nUrq48OeHGhJMUwWRIBqF0XCTia5twts8Vv9njjkhe5uNDiPuaiiigAr4bg/Zw8UfH79oz406l4M8XaD4O8SfDX9oC08T2dzrXh2XXbG73/AAw0fS3gkt4ryzf/AFepO4dZhholBVgTX3JXxTaftt/DP9g/4kftO+Kfil4guvDuia18atO0Symt9HvtVkuLx/APhu4WIQ2cM0v+qtp23FQoEZyQSAccRTp1KUqdZJwaad9rNa38rGtGnUqVI06KcpNpJJXbb2SS3beyPTvg9+zv8V/2ePhh8ZtWs/Enw98ffFr4k6+fE1i82kXnhjw7bXKaPpmlQQyRi41C48tU01JXZXLO0jKBGMMPn/Uv2D/2hvGdn4vutV034QxeJfij4VvvBPi7WLvxne6xcNbXXlhdRgH9iWsf+jR+bHHpwSKFxsdrhX81pPpj4Ef8FD/hj+1T+z/4s+JHwvvPEnj3Q/Btzcafe2lh4bv7XVJr2G2huTaw2l3DDLJI0dxAVO0ITKPmGGx574h/4K26D4I1vWdH8RfCX4w6F4g8JWcmteKdLmg0a4m8LaLGsLtq9zLb6jLBJbYm4jtZZ7k+TNiA7DSwVKlScI4e1kkorpy2aaXdOF+be0VzacqkqrwrUpOnUTjKMtVazUlJWut01NK11rL3deZxfUfGn4I/Fbwb4k8YeIvgtb/Dxdd17w9o+h2K6/qE+nQWrw32pXF7dEw2dyDKy3oMZMbqZSzSKyrtk891HwD4j+G/iX9kbTfFui6Lo/iJvjBqtzftp3iWfxF/aU0ngrxW73c15NZWTNNKxJZFt0jjG1IwEVVX1zVP28PD0njbx14b8N+EfiP421zwHBpkk1to+glI9Xlvrm4t0hsri6eGCXyntpPOnMi20PKvMHSVY/O/iT8cNP8A2hvH37I/iXT9P1bR/wDi8OtaZeabqaxC80y9s/CPjC0uraUwySws8U8MqFopJI225R2Uhj0RuuaW9/110/N+qb+yc0oxTXS1l/5Ikr+fKtPSVvtHaf8ABSz/AJN18Of9lV+HH/qb6FX0BXz/AP8ABSz/AJN18Of9lV+HH/qb6FX0BSKPn/4jf8pTfg3/ANkq8ef+nfwZX0BXz/8AEb/lKb8G/wDslXjz/wBO/gyvoCgAooooAKKKKACiiigAooooAKKKKACuTtvjz4GvPi/cfD2Hxn4Tl8fWlkNSn8NJq9u2sQ2p24na0D+csR3L85Xb8w55FdZXx5of7PvjuH9s+xWT4frb+HdJ+JeofEVvHH9o2htr+1uPD8umpZLCJ/tn2xZZ0Qh4Bb+RaqwlLlUBT96pyy0Vm7+aaSXlo3Lz5eVatNE9Kbkt+3yk/wAWlHy5uZ6J38Z8VeILPwt+2H+1VqGoXEdrZ2vj3TXllfoo/wCEO8NfiSTgADkkgDJNeCfGz9qK/wDiB5un6KbjTNDli8uZXVRcXecFtxGdq8bdqnkE7iQ20fXXxO/4Ia6f8Z/j58SvHniD49fGSCbx/wCI/wC3YdP0m20C3ttLjGn2VksH77TZzIUSyRFkGwmJIVkEkqSXE2X/AMQ+Pg//AKLx+0B/314Y/wDlLQB8A1y/xv8ABV18Svgt4v8ADljJbw33iDRL3Tbd52KxJJNA8alyoJCgsMkAnHY9K/Sb/iHx8H/9F4/aA/768Mf/AClo/wCIfHwf/wBF4/aA/wC+vDH/AMpaAPJ/+H4nxU/6IH8P/wDw6d3/APKKj/h+J8VP+iB/D/8A8Ond/wDyir1j/iHx8H/9F4/aA/768Mf/AClo/wCIfHwf/wBF4/aA/wC+vDH/AMpa+M/4h7kH/QP/AOTz/wDkjo+tVe/5Hk//AA/E+Kn/AEQP4f8A/h07v/5RV4P+3x+2f8TP+CgnhPwL4duvA/g/4Y23hPxSPEUusWHi6fxBdFP7M1CxMUVvLpltGJCL7csjuyoYwTFKMoftD/iHx8H/APReP2gP++vDH/ylo/4h8fB//ReP2gP++vDH/wApa3wvA+SYeqq1GhaS296b/ByafzFLEVGrNn50+CPh/ovw40mSy0TTrfT4Z5TcXDIMy3kxCq080hy80zBV3SyFncjLMTzWxX39/wAQ+Pg//ovH7QH/AH14Y/8AlLWfbf8ABvRoa+Kryab9oT44SaJJaQJaWiWvhtbqC4DzGeSSc6UUkjdGtwkYiQxmKUl5BKqxfWGB8I0V9/f8Q+Pg/wD6Lx+0B/314Y/+UtH/ABD4+D/+i8ftAf8AfXhj/wCUtAHwDXtX7K3/AAVW+Kn7M37MHw3+G/8Awpf4f63/AMK/8L6Z4a/tH/hZV3bfb/sdpFbed5X9iP5e/wAvds3tt3Y3HGT9Kf8AEPj4P/6Lx+0B/wB9eGP/AJS0f8Q+Pg//AKLx+0B/314Y/wDlLXk5tkeBzOEYY6HMou61a1+TRpTqShrE8n/4fifFT/ogfw//APDp3f8A8oqP+H4nxU/6IH8P/wDw6d3/APKKvWP+IfHwf/0Xj9oD/vrwx/8AKWj/AIh8fB//AEXj9oD/AL68Mf8Aylrwv+Ie5B/0D/8Ak8//AJI0+tVe/wCR8X/t8ftn/Ez/AIKCeE/Avh268D+D/hjbeE/FI8RS6xYeLp/EF0U/szULExRW8umW0YkIvtyyO7KhjBMUoyh848DeB7PwFpD21s9xdXF1Kbm9vblg11qNwQFaaVgACxCqoChUREREVI0RF/Rf/iHx8H/9F4/aA/768Mf/AClo/wCIfHwf/wBF4/aA/wC+vDH/AMpa+gyzJ8Hl9P2WDhyr1bffdtv8TKdSU3eR8A0V93XP/BvRobeKrOaH9oT44R6JHaTpd2j2vhtrqe4LwmCSOcaUEjjRFuA8ZicyGWIh4xEyy6H/ABD4+D/+i8ftAf8AfXhj/wCUtemQfANFff3/ABD4+D/+i8ftAf8AfXhj/wCUtH/EPj4P/wCi8ftAf99eGP8A5S0AfIP7Gv7cvj/9hi0+IWk6J8NvB/jbS/GfilfEsN5feNbnRri2zpWnWLQtCmmXKnDWLOHEnIkA2gjn2b/h+J8VP+iB/D//AMOnd/8Ayir1j/iHx8H/APReP2gP++vDH/ylo/4h8fB//ReP2gP++vDH/wApa+VxnBWTYuvLE4ijecndvmmrv0UkjaOIqRVkzyf/AIfifFT/AKIH8P8A/wAOnd//ACiryX9uL/got8U/22f2b9S+HH/Crfh/4K/tbVdH1D+2v+E6u9Z+w/YNVtNQz9k/su287d9l2bftEX387hivrL/iHx8H/wDReP2gP++vDH/ylo/4h8fB/wD0Xj9oD/vrwx/8pazw/AuR0asa1OhaUWmvem9U7reVvvG8TUas2fmv4E+FNn4V1KTWr77Pq/i28iMN5rL2wSYxkq32eEZYw2qlV2whiMje5klaSV+qr7+/4h8fB/8A0Xj9oD/vrwx/8paz9Z/4N6NDn1HSW0/9oT44WtnDds+pxXFr4bnkvLfyJVWOF10pBDIJzA5kZZQY45I9gaRZY/rIQjCKjFWSMD4Ror7+/wCIfHwf/wBF4/aA/wC+vDH/AMpaP+IfHwf/ANF4/aA/768Mf/KWqA+Aa+bvid+zV4/1b4xeLtb0SDwfdaX4gvYLuH7drFza3EeyxtrZlZEtJV+9AxBDnIYcA1+x/wDxD4+D/wDovH7QH/fXhj/5S0f8Q+Pg/wD6Lx+0B/314Y/+UtcOYZdh8dR9hio80d7Xa29GmfUcIcZ5zwvmKzXIq3sq6TipcsJaS3VpxlHX0v2PxZ/4Zm+Kn/QO+H//AIUd3/8AK+j/AIZm+Kn/AEDvh/8A+FHd/wDyvr9pv+IfHwf/ANF4/aA/768Mf/KWj/iHx8H/APReP2gP++vDH/ylrwv9SMk/58/+TT/+SP1f/iaLxO/6Gf8A5Rw//wAqPxZ/4Zm+Kn/QO+H/AP4Ud3/8r67b9kH9ifRv2cfCWl3Gqx6fr3jW3hRZNUMIZdPPlmMxWm4bo02swZ+HlyS2F2Rx/rh/xD4+D/8AovH7QH/fXhj/AOUtH/EPj4P/AOi8ftAf99eGP/lLXp5bkOAy9uWEp8rla+re1+7dt3sfDcbeLXFnF1OnS4hxbrRp83KuSnBe9yt39nCHNrGL969mrqx8A12H7Pf7NfxB/a+8dyeH/h7o/mWdhdx2WveK70J/Y3hVnjEwEy+akt3ceTh1tbbL5ltvOe0iuY7ivsa//wCDe/wuz2LQ/HD40XsMWoWkt9Zap/Yv2XUrFbiNru0L2Wn2l1C09uJolnguI5IXkWVdxTY33N8LfhP4V+B3gSx8LeCfDPh/wf4Z0vzPsekaJp0On2Fp5kjSyeXBCqxpukd3O0DLOxPJJr2D85PN/wBi79hTwX+w34N1HT/Dc2sa9rWuyrLrPiXXHgl1fVxGXEEUrQRQwpDAsjrHDDFHGpklk2mWeeWT2iiigAooooAK/I3/AIKCeAfhH+078Qvj78NPG37S3wm+AXibw/8AHXSvGtqPFl7ZSTX1uPh3ounjFpNfWknls1zKRKHI3W7Lg87f1yorOtShVg6VRXjJNNd09Gjsy/MMRgMVSx2Dm4VaUozjJbxlFpxa800mj8uf+Cfvif4F/wDBPj9j34k/D/w5+3l+zTfeNfHOv3HiCw8VPqGkx2uhTS6fY2S/8S9tWk88oLLzBunVS0gBUqpDY1vq3wlufDeqafe/t+fsnQSeK9HvfDXim90ya3jvNe068MRuJmmuvEVzKNTARkiu3eSOKNwn2ZljjCfq/RSw9GFDl9krcqSXkkmrLyadn3Vk7pIeZZjicfiamMxc3KpUm5yk95TlLmcm115tV2eqtdnw/wDFP9sr9nHxT4k8W614b/a+/Zr0XUfEfhvTPDscGreItG1nTvLtLm9lkW6gN9EbiCeO9aJ40eFgFyJfmwOB+EXxV+Ddn8UP2T/h18Pfjd8GfiZrtl8VdW1mbSPAOp2Men6NanwX4nj2WOlwXVy9lYxs8ShDK6rJKTuHmBR+j1Fax0ba67/ff89TglFO3la3ySivwSXyPn//AIKWf8m6+HP+yq/Dj/1N9Cr6Ar5//wCCln/Juvhz/sqvw4/9TfQq+gKCj5/+I3/KU34N/wDZKvHn/p38GV9AV8//ABG/5Sm/Bv8A7JV48/8ATv4Mr6AoAKKKKACiiigAooooAKKKKACiiigAooooAKKKKACvmT/gqF8afhZ8GfhX4bm+KXxA8ReDrPUNYMWlabovjpvBk/iW78iUCCXUUuLV4YIw3msxuYY9yRhy+5Y3+m6KipFyVl3Xn16efZ62dnZ7FRlZ39fy/Luuq0utz8u/2L/i1f8AiH43eC9H0v8AaC1fx98ULrxBeaRe21p4pn8QaL/wiaeHZZLTUkszMILi2W9WzxqxiWa4neSJ5AZGjXP+NXxP1n4Y/DW407xd8bvijHrmi2vjx/AOozeIH0+98YeKrbxFNFYWkiWht4NQmVBDHDpflfZ3jkkCwbYxs/VSitlK0oS/lVn1vo1fX7V3z31bn7z1sifsuPmn5WTk7NLo01C2iVNKK6shsHkksYWmG2Zo1LjHRsc/rU1FFQ9XcmEeWKje9gooooKCiiigDxP/AIKEfE/4f/CL9l/VtY+J3jrW/h94RS7tI7i/0fXm0O/vZDOhjsorxHjkh89gI2eOWJlRnYyxKGkX4D+Cnx9sbz4oaauj/HzxF4i8Qv4o8ND4a+GtN+Jc/ie3utGvNZkGr2k0i3ckWuTW1o04uZpzctYrDGY5AqJLJ+tFFFH3KvtH3T+Saduu9rXtom0laU+Yqe/DlXZ+mt99nbyur6Nu8Y8vzbpvg3xxqX7XPxk0Vfiv4ut01vwjoN5pXl21k1v4QWS+1iN/7Pt3haLzmiiQtNdC4LSKpZTEkduncfsE6lqGsfsR/CO61bVdU13VLjwhpb3epalcG4vL+U2se+aaQ8vI5yzMepJNetUU4u0XH0/C/wDn87Xdypy5puXe3/pMU/vtfyvZeZRRRSJCiiigArgf2p/F3hvwJ+zj421bxj4yvPh74XsdHuH1PxHZ3QtbrR4ChDTQybXKzDPyFVZ95XaC22u+oqKkXKLirbdVdfNaXXldFQklJN/g7P5Pp6n43az+054R1K28Wap4R/aG8YWvhuTw5qOq/C3QrP4v3XibUW8VRi0S1s7u6XUJ3vLqdlSSLRZ554mjnlJjLGRIftfx34gk+FfxW/aC1D4nfGbxb4f8Et8OtI1Wa8S5g0+38DwyXOsxSNp4jiLJOUjjzK/nTyShdpCrDFH9dUVcv4Xs472krvW9777XtounuxjFWSJju+bq1tpazg9N7L3X/wBvTlJ3bPlj/glj8R/B/wAUvAfjLVvAXxDfxj4Su9Xjl07S7z4it461Pw9H9njUrdXr3d3JC87I0q2zTuIlIOVZ3jj+p6KKqUk3pfpu7vRf15LZaEwi0rPz8t3cKKKKkoKKKKAKXiTU7XRfDuoXl9qEek2dpbSTXF9JIkaWcaqS0rM+UUKAWJb5RjnivyQ8P/tMfBXxl8Q9Fm0n9qXxlZfAe8L2viG9vPjfe3GsX19DZ3j22o3M6XxuNDtriQ7Ut1a2W5mijja2jAjjl/Xyis5U223fdW9N9f8ALs7S+KMXGubRLzv/AMD+ul1s5KXwl4J1rx1e2Xwn8RfEz4rfErQbPxR8DdSudfsLO0i09tFuY49DM+pNDHA8v9oBprgl3LpApIjjjPmvJ6D/AMErfiRF428K/ESz0vxZa+NvC+m+I1fQdS03xzd+PNLtrWS1hBtItduz9ovJlmjlnljk/wCPc3iQqzoiNX1ZRXRKpepKaVrpq3rPn+dtltbXo7GaT5Ix7W9NraJt2892/vuUUUVmUFFFFABRRRQAUUUUAFFFFABRRRQAUUUUAfP/APwUs/5N18Of9lV+HH/qb6FX0BXz/wD8FLP+TdfDn/ZVfhx/6m+hV9AUAfP/AMRv+Upvwb/7JV48/wDTv4Mr6Ar5/wDiN/ylN+Df/ZKvHn/p38GV9AUAFFFFABRRRQAUUUUAFFFFABRRRQAUUUUAFFFFABRRRQAUUUUAFFFFABRRRQAUUUUAFFFFABRRRQAV41+z7+0RrXxX/aR+PHg/UbXS4dN+F2vaZpelSW0brcXEVzo1nfSGcs5VmEtw6qVVAFCggkFj7LXjGu/sAfDHxF8Z/EXj2ex8Ww694waNtehtPGut2mka2UtFs1+1abFdrYzj7OiRkSQMCFGcnmpfNdtdmvndNPZ9E18y48v2j5e+In/BfXw/feDvFafDz4e6/wCIPGXg3xN4Z0LUtKfXfD2oRLHq+ptYhkuNP1W4tvOVopE8mWeJ0kkhMgSMu6+7fBz/AIKfeB/jD+2vrvwEj0fWtI8daDY3uoyedq2h6jA8VrNBDIHXT9Qubi1kP2iNljvIYHZd3GVIFTRv+COv7PuheD9R0OHwr4olsdTtNJsHe58eeILq7toNKuTdabHb3Ml801sttMS0XkOmzOB8vFdP8Cv+Ca/wd/Zs+J9r4w8H+H9c0/XNPh1C2sTdeLNY1G006K/nS4vI7e1ubqS3gSWZEkZYo1G5cgA1rT5U1z6/Ffp9lKFtdPeTlLV6OyeiMqvM78mnw2621vL100W2yb1bPdqKKKgoKKKKACiiigAooooAKKKKACiiigAooooAKKKKACiiigAooooAKKKKACiiigAooooAKKKKAPn/AP4KWf8AJuvhz/sqvw4/9TfQq+gK+f8A/gpZ/wAm6+HP+yq/Dj/1N9Cr6AoA+f8A4jf8pTfg3/2Srx5/6d/BlfQFfL/7VHxEi+B37fXwf8bav4f+IGqeGbf4f+MtEuLzwx4K1jxP9kvLnUfC01vFNHpttcSReZHZ3TKzqqnyHGc8V0H/AA8s+HX/AELn7QH/AIYnxv8A/KmgD6Aor5//AOHlnw6/6Fz9oD/wxPjf/wCVNH/Dyz4df9C5+0B/4Ynxv/8AKmgD6Aor5/8A+Hlnw6/6Fz9oD/wxPjf/AOVNH/Dyz4df9C5+0B/4Ynxv/wDKmgD6Aor5/wD+Hlnw6/6Fz9oD/wAMT43/APlTR/w8s+HX/QuftAf+GJ8b/wDypoA+gKK+f/8Ah5Z8Ov8AoXP2gP8AwxPjf/5U0f8ADyz4df8AQuftAf8AhifG/wD8qaAPoCivn/8A4eWfDr/oXP2gP/DE+N//AJU0f8PLPh1/0Ln7QH/hifG//wAqaAPoCivn/wD4eWfDr/oXP2gP/DE+N/8A5U0f8PLPh1/0Ln7QH/hifG//AMqaAPoCivn/AP4eWfDr/oXP2gP/AAxPjf8A+VNH/Dyz4df9C5+0B/4Ynxv/APKmgD6Aor5//wCHlnw6/wChc/aA/wDDE+N//lTR/wAPLPh1/wBC5+0B/wCGJ8b/APypoA+gKK+f/wDh5Z8Ov+hc/aA/8MT43/8AlTR/w8s+HX/QuftAf+GJ8b//ACpoA+gKK+f/APh5Z8Ov+hc/aA/8MT43/wDlTR/w8s+HX/QuftAf+GJ8b/8AypoA+gKK+f8A/h5Z8Ov+hc/aA/8ADE+N/wD5U0f8PLPh1/0Ln7QH/hifG/8A8qaAPoCivn//AIeWfDr/AKFz9oD/AMMT43/+VNH/AA8s+HX/AELn7QH/AIYnxv8A/KmgD6Aor5//AOHlnw6/6Fz9oD/wxPjf/wCVNH/Dyz4df9C5+0B/4Ynxv/8AKmgD6Aor5/8A+Hlnw6/6Fz9oD/wxPjf/AOVNH/Dyz4df9C5+0B/4Ynxv/wDKmgD6Aor5/wD+Hlnw6/6Fz9oD/wAMT43/APlTR/w8s+HX/QuftAf+GJ8b/wDypoA+gKK+f/8Ah5Z8Ov8AoXP2gP8AwxPjf/5U0f8ADyz4df8AQuftAf8AhifG/wD8qaAPoCivn/8A4eWfDr/oXP2gP/DE+N//AJU0f8PLPh1/0Ln7QH/hifG//wAqaAPoCivn/wD4eWfDr/oXP2gP/DE+N/8A5U0f8PLPh1/0Ln7QH/hifG//AMqaAPoCivn/AP4eWfDr/oXP2gP/AAxPjf8A+VNH/Dyz4df9C5+0B/4Ynxv/APKmgD6Aor5//wCHlnw6/wChc/aA/wDDE+N//lTR/wAPLPh1/wBC5+0B/wCGJ8b/APypoA+gKK+f/wDh5Z8Ov+hc/aA/8MT43/8AlTR/w8s+HX/QuftAf+GJ8b//ACpoA+gKK+f/APh5Z8Ov+hc/aA/8MT43/wDlTR/w8s+HX/QuftAf+GJ8b/8AypoA+gKK+f8A/h5Z8Ov+hc/aA/8ADE+N/wD5U0f8PLPh1/0Ln7QH/hifG/8A8qaAPoCivn//AIeWfDr/AKFz9oD/AMMT43/+VNH/AA8s+HX/AELn7QH/AIYnxv8A/KmgD6Aor5//AOHlnw6/6Fz9oD/wxPjf/wCVNH/Dyz4df9C5+0B/4Ynxv/8AKmgD6Aor5/8A+Hlnw6/6Fz9oD/wxPjf/AOVNH/Dyz4df9C5+0B/4Ynxv/wDKmgD6Aor5/wD+Hlnw6/6Fz9oD/wAMT43/APlTR/w8s+HX/QuftAf+GJ8b/wDypoA+gKK+f/8Ah5Z8Ov8AoXP2gP8AwxPjf/5U0f8ADyz4df8AQuftAf8AhifG/wD8qaAPoCivn/8A4eWfDr/oXP2gP/DE+N//AJU0f8PLPh1/0Ln7QH/hifG//wAqaAPoCivn/wD4eWfDr/oXP2gP/DE+N/8A5U0f8PLPh1/0Ln7QH/hifG//AMqaAD/gpZ/ybr4c/wCyq/Dj/wBTfQq+gK+MP2tf2tdA/aU8A+EvCPhHwl8cLvW7v4leBb8C/wDg94s0q1ht7PxZpF5dTS3V3psVvDHFb280jPJIoAjPOcA/Z9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6" descr="data:image/jpeg;base64,/9j/4AAQSkZJRgABAQEAYABgAAD/2wBDAAIBAQIBAQICAgICAgICAwUDAwMDAwYEBAMFBwYHBwcGBwcICQsJCAgKCAcHCg0KCgsMDAwMBwkODw0MDgsMDAz/2wBDAQICAgMDAwYDAwYMCAcIDAwMDAwMDAwMDAwMDAwMDAwMDAwMDAwMDAwMDAwMDAwMDAwMDAwMDAwMDAwMDAwMDAz/wAARCAFDAfs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jP2jv2jvH3gL4++Bfhz8OfAvg/xhrfjDw/rniSefxJ4uufD1rYW+mXOk27IrQadfPLJI+rRkAogUQt8xJArP/wCFj/tTf9Eb/Z//APDyav8A/MxR8Rv+Upvwb/7JV48/9O/gyvoCgD5//wCFj/tTf9Eb/Z//APDyav8A/MxR/wALH/am/wCiN/s//wDh5NX/APmYr6AooA+f/wDhY/7U3/RG/wBn/wD8PJq//wAzFH/Cx/2pv+iN/s//APh5NX/+ZivoCigD5/8A+Fj/ALU3/RG/2f8A/wAPJq//AMzFH/Cx/wBqb/ojf7P/AP4eTV//AJmK+gKKAPn/AP4WP+1N/wBEb/Z//wDDyav/APMxR/wsf9qb/ojf7P8A/wCHk1f/AOZivoCigD5//wCFj/tTf9Eb/Z//APDyav8A/MxR/wALH/am/wCiN/s//wDh5NX/APmYr6AooA+f/wDhY/7U3/RG/wBn/wD8PJq//wAzFH/Cx/2pv+iN/s//APh5NX/+ZivoCigD5/8A+Fj/ALU3/RG/2f8A/wAPJq//AMzFH/Cx/wBqb/ojf7P/AP4eTV//AJmK+gKKAPn/AP4WP+1N/wBEb/Z//wDDyav/APMxR/wsf9qb/ojf7P8A/wCHk1f/AOZivoCigD5//wCFj/tTf9Eb/Z//APDyav8A/MxR/wALH/am/wCiN/s//wDh5NX/APmYr6AooA+f/wDhY/7U3/RG/wBn/wD8PJq//wAzFH/Cx/2pv+iN/s//APh5NX/+ZivoCigD5/8A+Fj/ALU3/RG/2f8A/wAPJq//AMzFH/Cx/wBqb/ojf7P/AP4eTV//AJmK+gKKAPn/AP4WP+1N/wBEb/Z//wDDyav/APMxR/wsf9qb/ojf7P8A/wCHk1f/AOZivoCigD5//wCFj/tTf9Eb/Z//APDyav8A/MxR/wALH/am/wCiN/s//wDh5NX/APmYr6AooA+f/wDhY/7U3/RG/wBn/wD8PJq//wAzFH/Cx/2pv+iN/s//APh5NX/+ZivoCigD5/8A+Fj/ALU3/RG/2f8A/wAPJq//AMzFH/Cx/wBqb/ojf7P/AP4eTV//AJmK9y8UeKdM8D+GtQ1rWtRsdH0fSbaS9vr+9uEt7aygjUvJLLI5CoiqCzMxAABJIFP0HXrHxVodlqml3lpqWm6lAl1aXdrMs0F1C6hkkjdSVZGUghgSCCCKP6+//hn9wf192/5r7zwr/hY/7U3/AERv9n//AMPJq/8A8zFH/Cx/2pv+iN/s/wD/AIeTV/8A5mK+gKKAPn//AIWP+1N/0Rv9n/8A8PJq/wD8zFH/AAsf9qb/AKI3+z//AOHk1f8A+ZivoCigD5//AOFj/tTf9Eb/AGf/APw8mr//ADMUf8LH/am/6I3+z/8A+Hk1f/5mK+gKKAPn/wD4WP8AtTf9Eb/Z/wD/AA8mr/8AzMUf8LH/AGpv+iN/s/8A/h5NX/8AmYr6AooA+f8A/hY/7U3/AERv9n//AMPJq/8A8zFH/Cx/2pv+iN/s/wD/AIeTV/8A5mK+gKKAPn//AIWP+1N/0Rv9n/8A8PJq/wD8zFH/AAsf9qb/AKI3+z//AOHk1f8A+ZivoCigD5//AOFj/tTf9Eb/AGf/APw8mr//ADMUf8LH/am/6I3+z/8A+Hk1f/5mK+gKKAPn/wD4WP8AtTf9Eb/Z/wD/AA8mr/8AzMUf8LH/AGpv+iN/s/8A/h5NX/8AmYr6AooA+f8A/hY/7U3/AERv9n//AMPJq/8A8zFH/Cx/2pv+iN/s/wD/AIeTV/8A5mK+gKKAPn//AIWP+1N/0Rv9n/8A8PJq/wD8zFH/AAsf9qb/AKI3+z//AOHk1f8A+ZivoCigD5//AOFj/tTf9Eb/AGf/APw8mr//ADMUf8LH/am/6I3+z/8A+Hk1f/5mK+gKKAPn/wD4WP8AtTf9Eb/Z/wD/AA8mr/8AzMUf8LH/AGpv+iN/s/8A/h5NX/8AmYr6AooA+f8A/hY/7U3/AERv9n//AMPJq/8A8zFH/Cx/2pv+iN/s/wD/AIeTV/8A5mK+gKKAPn//AIWP+1N/0Rv9n/8A8PJq/wD8zFH/AAsf9qb/AKI3+z//AOHk1f8A+ZivoCigD5//AOFj/tTf9Eb/AGf/APw8mr//ADMUf8LH/am/6I3+z/8A+Hk1f/5mK+gKKAPl/wCIn7VHx9+B1r4f1fxt8H/g/b+GdU8V+H/DF5caJ8VNR1C/tP7W1iz0qOeO3m8P28cvlyXiOUaaPKowDZxX1BXz/wD8FLP+TdfDn/ZVfhx/6m+hV9AUAfP/AMRv+Upvwb/7JV48/wDTv4Mr6Ar5/wDiN/ylN+Df/ZKvHn/p38GV9AUAFFFFABRRRQAUUUUAFFFFABRRRQAUUUUAFFFFABRRRQAUUUUAFFFFABRRRQAUUUUAfFf/AAWMuNM+Cd/+z78fNUuotN0/4L/Ee1bWL+RtqWmk6rBLpl0zEkAKGuLdiecBOwya/Pnxz8CNdv8A4U6b8CVvJ/DniH9tq88GeP7lgsc32TUJr6/1LXJVjYbT5ENrYZDhs5QfN0r9vviP8M/Dfxi8Fah4a8XeH9D8VeHNWQR3ulaxYxX1leKGDBZIZVZHAZVOGB5APas7XvgV4Q8QeItE1yTw14fj8S+FbOex8P62NKtZNQ8PRTRiORbOWSNjCGUKCq/KwUBlYcVnTjy35rv31PTR2SV4p9E5whK/r11KqS5l7uj5HFN6pPmbUrd0pzT0fS1tT8wvhb/wU7+OfxX/AGGf2l/iNH4qj0nU/gL8LYvD8ypo1m3l+O7JL1tVvfmhKMqmO12w4MIWQHYM5Nb4i/8ABSz43/AWLWPDsXxTtfHdv4s8G+Atdi8cXmiadHF8PrjxDqn2C5kVIIYYJLdYc3Ful0rlSB5ski5VvuLQf+CX3gXR/wBjj4ofBmfXPGWp6f8AGW51jUPFviK5ns01rU7zVCTc3IMVslrG+CqosdusahF+QncT3/wk/Yo+FPwS+E+peC9B+H/g220HxDaLaeIIBoVmg8UYi8l5NQVIlS6kkTO9pFO7c2eDitoy/eupOzXuNpaJv946kV1jFykuV7qMYq1lZZyj7vJDTWST3aScFCTW0nyxfMno5Sk27vX4/wDEv7T2rWP7Of7ZnhH4q/ErXdU8I/AW8jsl8bR6PoTal4htLnTIbyXSbm3m0+XTJpt8/wBkYLYqHSeMbfMy58g+LX7Uf7Tf/BOf9j74Hr4p8bR6l4r+LHgK/wDCWmaePDGl2Vv4b8Z3HkTaJEkNtaRrsht2mtvKKeUz26koc4r9K2/Y8+EbfBH/AIVmfhZ8OT8NxJ5w8KHw1Zf2GH83zt/2Py/I3eb8+dmd3zdea878Q/8ABLv4Tah4j+HLaJotr4F8I/DPxMvjOx8GeFNJ0zR9B1HWkieKC/ukhtRO0sSuSojmjRiq+YsgUCpglzWk9HyJvyUXGbt0lJSco72mou6vJlSk+W8d487S7ttSgvRNJS2Ti2re7FHjfxq+NPxS8RftqeKPhYvxyX4K6L8K/hPp/jSfxLPomkXFr4ivJrqeG4vL9byMqunwC1w8dtJasGnfM6AR4v6P8VviP8UP+Cumj+DvBPxq1zWfhv4V8IR+L/iBpUWl6LNoqyXqLDpVjZzrZG7iE/l3F4xkvJmMYQKwUjP1H8ZP2Wfhj+0VqGj3fxB+HPgPx1deHnaTSpvEOgWmqSaYzFSxgaeNzESUQkpjJRfQVlav+w98FfEHxiX4iX/wf+F198QFu4r8eJrjwrYSawLiIKI5vtbRGbzECIFfdlQq4IwKqlK0oyn0cm/PmcmtNvdUlZaJci3TspqR92UYdopeVlFPX+9yy139++jinL8qPjP/AMFX/wBqPTvh348+JGh3GqaLpsOseOfDi6fqkng+10PR00q2vRaTaXFNcf21dalDJZxzXEVxDLFJHLOUhRFjNd94o/a8+Lkv7J37aWg+NPGtn8Rf+EM+DOgeM9Hm1zwtpLxWtzquk3k91bParbC2uLUSQKUjuY5W2kq7yda/SDVf2Mvg9rvj3xB4qvvhR8NbzxR4tspNN1zWJ/DFlJf6zayRrHJb3M5iMk0TxoiMkjMpVVBBAArVuf2bPh1e2PiC1m8A+CprbxZpkGi63E+h2zR6zYQI0cFpcqUxNBHG7okb5RVdgAASK55U28LKjf3pRjG/ZqMk385NSv8AFum2kjo9ovbqolopN28nOEl90VKNttbq2p+X3xa/4KY/F3wx8dfCN14F8ZTr4G8PfEjwX8NfEGjX1lomlaRNLqVpayT2tpD9mnv7qUJLLI1x9p0+GECJIre4CSvX67V5f4i/Yi+C/jDx2vinVvhD8L9U8TJHbQrq934VsZ79Utmja3UTtEZNsTQxFBnCGJCuNox6hXZUqKUXpq5N/JqKt6XUml05ratOT5KdNxt2UYr5pvX1aaTfVq+itFFFFFYmoUUUUAFFFFABRRRQAUUUUAFFFFABRRRQAUUUUAFFFFABRRRQAUUUUAFFFFAHz/8A8FLP+TdfDn/ZVfhx/wCpvoVfQFfP/wDwUs/5N18Of9lV+HH/AKm+hV9AUAfP/wARv+Upvwb/AOyVePP/AE7+DK+gK+f/AIjf8pTfg3/2Srx5/wCnfwZX0BQAUUUUAFFFFABRRRQAUUUUAFFFFABRRRQAUUUUAFFZfjTxppfw88L3mta1eR2Om2KB5pXBbqQqqqqCzuzFVVFBZ2ZVUEkA/LPib9vbxn4j+Id9ZeGdJ0PQNJs7K2nRNdsnvr6ZpHnVi/2e6SKMAxYCq0mRhiwLFEAPrqivkH/hsH4p/wDP18P/APwn7v8A+T6P+Gwfin/z9fD/AP8ACfu//k+gD6+or5B/4bB+Kf8Az9fD/wD8J+7/APk+j/hsH4p/8/Xw/wD/AAn7v/5PoA+vqK+Qf+Gwfin/AM/Xw/8A/Cfu/wD5Po/4bB+Kf/P18P8A/wAJ+7/+T6APr6ivkH/hsH4p/wDP18P/APwn7v8A+T6P+Gwfin/z9fD/AP8ACfu//k+gD6+or5B/4bB+Kf8Az9fD/wD8J+7/APk+j/hsH4p/8/Xw/wD/AAn7v/5PoA+vqK+Qf+Gwfin/AM/Xw/8A/Cfu/wD5Po/4bB+Kf/P18P8A/wAJ+7/+T6APr6ivkH/hsH4p/wDP18P/APwn7v8A+T6P+Gwfin/z9fD/AP8ACfu//k+gD6+or5B/4bB+Kf8Az9fD/wD8J+7/APk+j/hsH4p/8/Xw/wD/AAn7v/5PoA+vqK+Qf+Gwfin/AM/Xw/8A/Cfu/wD5Po/4bB+Kf/P18P8A/wAJ+7/+T6APr6ivkH/hsH4p/wDP18P/APwn7v8A+T6P+Gwfin/z9fD/AP8ACfu//k+gD6+or5B/4bB+Kf8Az9fD/wD8J+7/APk+j/hsH4p/8/Xw/wD/AAn7v/5PoA+vqK+Qf+Gwfin/AM/Xw/8A/Cfu/wD5Po/4bB+Kf/P18P8A/wAJ+7/+T6APr6ivkH/hsH4p/wDP18P/APwn7v8A+T6P+Gwfin/z9fD/AP8ACfu//k+gD6+or5B/4bB+Kf8Az9fD/wD8J+7/APk+j/hsH4p/8/Xw/wD/AAn7v/5PoA+vqK+Qf+Gwfin/AM/Xw/8A/Cfu/wD5Po/4bB+Kf/P18P8A/wAJ+7/+T6APr6ivkH/hsH4p/wDP18P/APwn7v8A+T6P+Gwfin/z9fD/AP8ACfu//k+gD6+or5B/4bB+Kf8Az9fD/wD8J+7/APk+j/hsH4p/8/Xw/wD/AAn7v/5PoA+vqK+Qf+Gwfin/AM/Xw/8A/Cfu/wD5PrP8WftvfFPwv4V1PU/M+H8/9nWkt15f9g3a+ZsQttz9uOM4xnBoA+zqKKKACiiigAooooAKKKKAPn//AIKWf8m6+HP+yq/Dj/1N9Cr6Ar5//wCCln/Juvhz/sqvw4/9TfQq+gKAPn/4jf8AKU34N/8AZKvHn/p38GV9AV8//Eb/AJSm/Bv/ALJV48/9O/gyvoCgAooooAKKKKACiiigAoooJwKACivk+9/aW+M+t+G/iZcX178Ffg/H4B8YJYz6p4h+2+ILXTtGfSLO7iM0cc1is19JcXSIypOkUQbajXLKHl4X4O/8FC/jNc/2H4m8feH/AANpvhfUNZvvCN1oFrY3VprkN/ZaFPqj35lmuWWOKZrSaMWD2/nwrLGzzsVdKl1IpNydrR535RstdPNqNt7vaybVcjbSWt2180m2v/AU5X2st7tJ/dVFfB3hX9tj9oTxV8TPDPwx+0/BW08ceONA07xpY65/Yt9PpWkaddWuoSNYSWY1FZru4SaxVBdJPDG6TNJ5AMRRtf8AZJ/4KJ/Ef9o7XPhr4tvtL8B6Z8OfiTrI8Kw6LbiWbWtOvRoD6s94b77R5E0JkgngFutqr7DHN5xG5K29jP2kqTVpR1a001t6P3vd0vrr8PvGftI8ntFqu/8A27zr0vBOevRW+LQ+2q88+OP7SOifBWP7FIsmqeJLq3M9lpUAbMgLbVeaUKy28RIb535YRSCNZXXYfKPid+33a+JfEXizwj8Po7xdY8I6nL4f8QalqenXNg+iXyxxTbILe5hX7UWt5opUn/49mS4gkRrlSyDxmC3MUk0kk15d3Fw/mT3N3cyXVxcMFCgySyMzuQqqoLMcKqqMAADMo0PG/irV/ir4og1zxRcWeo6pZoY7MQWxhtdOQjDC3jZ3aMv1di7O5wC2xY0Tk9N/5KprP/YKsP8A0de10Fc/pv8AyVTWf+wVYf8Ao69oA6CiiigAooooAKKKKACiiigAooooAKKKKACiiigAooooAKKKKACiiigAooooAKKKKACiiigAoorwj9tD/goN4I/Yx0k2epSSa142vrFrvSPDloH867G/y0eeYIyWkBYP+9l5YQzCJJpIzGc6lWFODnUdkt2zqwOBxGNxEMLhIOdSbtGMU22+ySPd6K/Ar9o340+Kv2vfFkWtfEzUoPFNxZ+Yun2klnFHp+jxyOXaK1gAIRc4BdzJM6xxCSWTy0I88/4Vh4a/6F3Q/wDwAi/+Jr4+rxthozcYQbXfRX+R/SWX/Rezyth41cViqdObWsbOXL5XWjfe2l9m9z+jiiv5x/8AhWHhr/oXdD/8AIv/AImuQ8Vad4fa5msdJ8O+H8xkxT3psYiIHBwVjXYQ7jBBJwqtj75VkFUOMKdWXLCk/vVl/X39jnzb6N+My6j7bEY+nrokoSbk+yX6uyW8mlqf0z0V8m/8EOrOPTv+CYPw5t4V2QwXWuRouSdqjW78AZPPSvrKvsISUoqS6n844ijKjVlRlvFtO3k7BXP/ABZ/5JX4m/7BV1/6Jeugrn/iz/ySvxN/2Crr/wBEvVGJ+jlFFFABRRRQAUUUUAFFFFAHz/8A8FLP+TdfDn/ZVfhx/wCpvoVfQFfP/wDwUs/5N18Of9lV+HH/AKm+hV9AUAfP/wARv+Upvwb/AOyVePP/AE7+DK+gK+f/AIjf8pTfg3/2Srx5/wCnfwZX0BQAUUUUAFFFFABRRRQAUUUUAeO/Gv8AYN+Gn7QOoi88RWHiiG9GuJ4lFzonjDWdBmGopZx2SXAexuoWDLbRLGBnAG4gBnYmv8PP+Ce3wp+GPxGh8WafouvXuuQxuBNrXirVtaikme3FrJdvDeXMsUl49uoga7dDcNFmMyFCVPtVFKKSul13+5L8kl6JLYJNuzfTby1v+bv6nzvbf8EqvgdY+En0e38M+ILWL7RDcQXsHjLW4tU05YYJbeK2tb9bsXVraJDPPEtrBKluqTyqIwHYHqfAX7Bfwn+F3xXs/Gfh7wmNJ1jTYVisre31K8XSbFltEshPDp3m/Yorn7LGkBuEhExiGwuVJB9foq1Jp3X9aW/LT00JcU9Gv63/ADPziu/+T3P2ov8AsoGm/wDqG+Gq6Gueu/8Ak9z9qL/soGm/+ob4armPH3x/8vxZd+D/AAHa6P418f2Gx9Q0uTVvsdp4fiZFkWTUriOKd7XzUZfJj8l5Z2bKR+THcTwSUdJ8UPi/4Z+C+gQ6l4o1mz0i3u7hbKzSUlrjUrplZo7W1hUGW5uZAjeXBCryyEYRWPFeX2k3xk8f+NNQvNObwH8M7hrK2Y2OsadceKriW1aS4MBlNvd2UVtcqfNWWKN7uLO3ZO4BLdx8L/gZD4L1+bxNrepXnijxxqFu0F5q1zJKtvbo7K0kFhaNI8VhbExwgxxfPKLaBriS4mTzm3NN/wCSqaz/ANgqw/8AR17QB5//AMIV8fv+imfB/wD8NpqP/wAvqP8AhCvj9/0Uz4P/APhtNR/+X1ewUUAeP/8ACFfH7/opnwf/APDaaj/8vqP+EK+P3/RTPg//AOG01H/5fV7BRQB4/wD8IV8fv+imfB//AMNpqP8A8vqP+EK+P3/RTPg//wCG01H/AOX1ewUUAeP/APCFfH7/AKKZ8H//AA2mo/8Ay+o/4Qr4/f8ARTPg/wD+G01H/wCX1ewUUAeP/wDCFfH7/opnwf8A/Daaj/8AL6j/AIQr4/f9FM+D/wD4bTUf/l9XsFFAHj//AAhXx+/6KZ8H/wDw2mo//L6j/hCvj9/0Uz4P/wDhtNR/+X1ewUUAeP8A/CFfH7/opnwf/wDDaaj/APL6j/hCvj9/0Uz4P/8AhtNR/wDl9XsFFAHj/wDwhXx+/wCimfB//wANpqP/AMvqP+EK+P3/AEUz4P8A/htNR/8Al9XsFFAHj/8AwhXx+/6KZ8H/APw2mo//AC+o/wCEK+P3/RTPg/8A+G01H/5fV7BRQB4//wAIV8fv+imfB/8A8NpqP/y+o/4Qr4/f9FM+D/8A4bTUf/l9XsFcH8UP2p/hj8ENfh0nxp8RvAfg/VLi3W7is9b1+00+4lhZmQSrHNIrFCyOoYDBKMM5BoA5v/hCvj9/0Uz4P/8AhtNR/wDl9R/whXx+/wCimfB//wANpqP/AMvqP+HhXwB/6Lj8H/8AwstO/wDj1H/Dwr4A/wDRcfg//wCFlp3/AMeoAP8AhCvj9/0Uz4P/APhtNR/+X1H/AAhXx+/6KZ8H/wDw2mo//L6j/h4V8Af+i4/B/wD8LLTv/j1ekeAfiH4f+KvhO01/wvrmj+JNCv8Af9m1HSr2O8tLjY7RvsljLI211ZTgnDKQeQaAPN/+EK+P3/RTPg//AOG01H/5fUf8IV8fv+imfB//AMNpqP8A8vq9gooA8f8A+EK+P3/RTPg//wCG01H/AOX1flb+2h8MP7b/AG4Pi43j228H+K/EsOrafHPqFroH2O3kX+xNMZFjhmmuXjCqwBBmbLbmG0NtH7ZV+Pv7d3/J/wD8af8AsM6b/wCmDSq+N48qTp5U5QbT5o7aH9K/RPwOGxfH9OjiqcakfZVXaSUlsujTR4X/AMKW8G/9Cl4Z/wDBXB/8TR/wpbwb/wBCl4Z/8FcH/wATXTUV+IfX8T/z8l97/wAz/Uf/AFTyP/oDpf8AguH/AMicz/wpbwb/ANCl4Z/8FcH/AMTXz14K/wCRN0n/AK8of/QBX1XXyp4K/wCRN0n/AK8of/QBX1XDuIq1KVX2km7OO7b6SPwHxoynA4LHZf8AUqMKfNCvflio3s6Fr2Sva7t6n7Df8EhfC/xe1H/gn14Jm8L+OPhvo+hPe619ms9V8D3upXcONZvg++ePVrdHy+4jEKYUhTuILH6V/wCEK+P3/RTPg/8A+G01H/5fV5l/wRI/5RnfD/8A6/dd/wDT5f19W1+44f8AhR9F+R/ljm3+/Vv8cvzZ4/8A8IV8fv8Aopnwf/8ADaaj/wDL6svxv4R+N1t4L1iTVviF8K73S47KZry3tPh7f2txPCI2MiRytrUixuy5Ado3CkglGA2n3Suf+LP/ACSvxN/2Crr/ANEvWx55+jlFFFABRRRQAUUUUAFFFFAHz/8A8FLP+TdfDn/ZVfhx/wCpvoVfQFfP/wDwUs/5N18Of9lV+HH/AKm+hV9AUAfP/wARv+Upvwb/AOyVePP/AE7+DK+gK+f/AIjf8pTfg3/2Srx5/wCnfwZX0BQAUUUUAFFFFABRRRQAUHpRRQB8M618W/jR4g+MOrfDnXvi9pvgi61Px7d2tvrfhvw/ZxvpFhD4XtNTi023GoJdRSv5skkktxOhaRIpjGluCiRcD+zN+358VviV4X8B/E/VPHFhqX/CXajN4euvAFtpNvHptv5XhF9ZF3E/kfbxcSXEKviScw/Z7tVEQkCufvD4m/s3fDv41eHdR0fxl4B8F+LdJ1i8i1G/sta0S2v7e9uoo1ijnljlRleVI0RFdgWVUUAgACpdN/Z98A6N8V5PHln4H8IWvjiawXSn8RQ6Nbx6s9mu3bbG6CeaYRsTEe7aNo44FSovlmr7xUV15Wklza7t2tbzc23I0lKN4u2zbfS976aebUru/wAKjZRbPgrwN+0Z8WvF3xf8E/C+X9oi6Ft8QPCukeOJPGNroWii/wBOkutO1a4fTbNWsjZ/ZGNhHOn2iKW5EKTgyklJF2v2Hv22fid8e9c+EvjjX/iBYz2vxC8RL4S1DwPaaVbRadYoPCx1f7dDIYPtwuWmjWT97OYPs90q+UHCufrab9hf4I3PgDVPCcnwd+FcnhbXNT/trUdGbwnYHT9Qv+n2uaDyvLkn4/1rKX966XTf2ffAOjfFeTx5Z+B/CFr44msF0p/EUOjW8erPZrt22xugnmmEbExHu2jaOOBXRGpH2s58uklot+X521/l6fzv3tDncH7NRvquu32bbX6y/ea3s1yL3W2fmL41sPHHxg/bq/ag0cWcngXwbN8Q7SLU75dV2+Ir1YvC2gQiG2W3DR2sF1EkUy3i3JukilaMQWtwRPb+q+AfAWk/DHwnaaHodp9j06z3sqtK80ksju0ks0sshaSaaSR3kklkZpJJHd3ZmZmNa7/5Pc/ai/7KBpv/AKhvhquhrE0Cuf03/kqms/8AYKsP/R17Wf8AFf426T8JP7Ptbi21jWtd1rzBpWiaNYve6hqLJtDEKvyQwh5IUe5uHitomniEs0YdSfO7T4W/En4g+NNQk134mXngjVFsraf7P4H02xa3jhkkuCltNLqltdtcvCyyAXMUdoJRJk26EBQAe6UV4n4h+BPiTwjoF9q2rftKfFTS9L0u3ku7y8u7TwnDb2kMal5JZJG0cKiKoLFmIAAJJxXk7fFywlbdZ/tA/tSavaNzBf6T8KLfUrC9T+GW3urfww8NxC4wySxO8bqQysykE51K1OnrUkl6uwWb2PsSivjr/hbMP/RcP2u//DLj/wCZWj/hbMP/AEXD9rv/AMMuP/mVrH69h/8An5H70VyvsfYtFfGF18etC0vxD4d0vU/2jv2mdBuvFmsW2gaS2s/C610u3vb+4bbDbrNceGUjDuQcbmAAVicAEj2//hmjxp/0cL8YP/Bb4V/+U1b06kJrmg015aknsFFeP/8ADNHjT/o4X4wf+C3wr/8AKaj/AIZo8af9HC/GD/wW+Ff/AJTVYHsFFeP/APDNHjT/AKOF+MH/AILfCv8A8pqP+GaPGn/Rwvxg/wDBb4V/+U1AHsFFeP8A/DNHjT/o4X4wf+C3wr/8pqP+GaPGn/Rwvxg/8FvhX/5TUAewUV4//wAM0eNP+jhfjB/4LfCv/wApqP8Ahmjxp/0cL8YP/Bb4V/8AlNQB7BRXj/8AwzR40/6OF+MH/gt8K/8Aymo/4Zo8af8ARwvxg/8ABb4V/wDlNQB7BRXj/wDwzR40/wCjhfjB/wCC3wr/APKaj/hmjxp/0cL8YP8AwW+Ff/lNQByv7TX7fXhH4X/EiT4d6b8Rvhd4T8aWtvHe6rfeLdShWz0GFxuiRrY3NvJdXMwHywpLGIoj50rrut4brG+HH7Wv7Pfw00We3t/jl8MNQvtQuGvtU1S+8ZabJfaxdsqq9zO6yKpcqiIqoqxxRxxxRJHFHHGv1X/wSA8M3vg+D9ofTdQ8Rax4qvLf4ox+Zquqx2sd3dbvCnhxhvW1hghG0EINkS/KozlssfsSvwnjTiyU8dUwNSD5KbskpJJu27916/PTp1PSw9D3eZdT8sP+G/fgR/0Wv4Sf+Fhp/wD8epl1/wAFAvgZb2skkPxf+G+oyxqWS003xDa395csBxHDbwO800rdFjiRndiFVSxAP6pV8k/8Fxv+Ubvib/safB//AKlWkV8vgcyw+IxNPD+zkueSjfnWl3a/wG8otJu5+d3xt+P2vftMfbNLjX+w/hjefJ/Z01pJDqviKIZ5u2Zh5FpNnJszGJXREE7qss9kPcf+CU+lWuhfsUaPY2Ntb2dlZ+JPFEFvbwRiOKCNfEWpKqIowFUAAADgAV8416b/AME+vgd4n8Yfs0R6lp/xk+JHhWzuPFPify9K0qy0CS0tdviDUVOxrrTJ5juILnfK3zMcYXCj9k4RjGE5wgrKy/4d935nn4jbU+y6K8f/AOGaPGn/AEcL8YP/AAW+Ff8A5TUf8M0eNP8Ao4X4wf8Agt8K/wDymr7o5j2Cvx9/bu/5P/8AjT/2GdN/9MGlV+kX/DNHjT/o4X4wf+C3wr/8pq/MX9rDwze+D/20/i9puoeItY8VXlvrNh5mq6rHax3d1u0PTGG9bWGCEbQQg2RL8qjOWyx+J8QP+RRL/FE/p/6If/Jw6f8A16q/kjiaKKK/CT/V0K+VPBX/ACJuk/8AXlD/AOgCvquvlTwV/wAibpP/AF5Q/wDoAr7Dhf8AhVvWH5TP5x8dv9+y7/BiPzw5+53/AARI/wCUZ3w//wCv3Xf/AE+X9fVtfBX/AASF+B3ifxh/wT68E6lp/wAZPiR4Vs7i91ry9K0qy0CS0tdus3ynY11pk8x3EFzvlb5mOMLhR9K/8M0eNP8Ao4X4wf8Agt8K/wDymr92w/8ACj6L8j/KHNv9+rf45fmz2Cuf+LP/ACSvxN/2Crr/ANEvXn//AAzR40/6OF+MH/gt8K//ACmrL8b/ALPfi7RfBesXlz8dPipq9vaWU00thd2Hhtbe9RY2JikMWkxyhHAKkxuj4J2spwRseefrhRRRQAUUUUAFFFFABRRRQB8//wDBSz/k3Xw5/wBlV+HH/qb6FX0BXz//AMFLP+TdfDn/AGVX4cf+pvoVfQFAHz/8Rv8AlKb8G/8AslXjz/07+DK+gK+f/iN/ylN+Df8A2Srx5/6d/BlfQFABRRRQAUUUUAFFFFABRRRQAUV8hf8ABX74gt4J+GngaGbxkfA+lajrsy3t/e+ObjwHo84WxuDHDd65bMLi0PmFJYo4lYXEkCwuFjdpE+dP2cf2jfE3iv4keEbqz+I3xM1r43ahNMmpeDtcuJLWT/hHR4Ra5tb6fQFna0tRJqAs2N5GhY3FxJb+cykoIjUTVSX/AD7V3bVvTZf3utnZct2m7NKnF3gv5r+SW719bNK1/etG2qZ+pFFfkP4M/aD8I3viDw7Zat+0N8Sl+At7pGkXfjTxVcfEHUbX+zPF0mnaq9xp02ri6WfTZC0VnJJp0ckUUcwgiES+eYm779gz49eKfGnxz+FK+LviH48uvjfq2px23i/wZqOoTwRW3hv/AIRUXCXsmi+Z9ntka/FqxvlhEhuJ5LfzCCY16Y0W6s6V1eKu2tU/R9dddbXh7/8AdMXUXs1U79Ho/h5vy912vapaHW5u3f8Aye5+1F/2UDTf/UN8NVxniH4zaz8TNfvvDPwv+xnUNLuJINV8T6xpFzc6DpTxMUeCIK8A1G5MqyQtHbzhLZop/PkSWOO2uMbxr8KvEnxp/bq/agsvGN5odn4Gb4h2iXvhnTo5bmTXVTwtoAtxd3rmMNaTW3kPPYrbDMoaF7m4tjJHP7D4e8Paf4R0Cx0nSbGz0vS9Lt47Szs7SFYbe0hjUJHFHGoCoiqAoVQAAAAMViaHN/Cj4G+H/hB/aF3p9v8AbPEWu+W+u+IbyONtW8Qypu2yXcyou/bvcRxqFigQiOGOKJUjXL+KXxR0/wCCFr8RPGmrQ3lxpfhDwlHrd5FaIr3EsNsNQmkWMMyqXKoQAzKCcZIHNeiV8/8A7fP/ACax+0V/2Sq//wDSTVKAKen/AAl/aF+K2v2PiL4mfsy/FBbvS545tL8MaR408M3GhaY8TB0nmLaxANRuTKiTJJcQBLZooPIjSWOS5uPRvsXxq/6Nl+Lf/g98If8Ay7r9EqK/l3H8XYrG1XWxEIyf/b9l5Jc+i/rc9qNCMVZH52/YvjV/0bL8W/8Awe+EP/l3Xm/7Tfx4+Jn7PnhDS21j4J+MvBWoeLtS/sLQ9S8Sajod1pcd6ba4uj5yadqdxcMFt7W5kCBEWRoljMsPmCRf1ar4N/4L6/8AJI/gb/2VEf8AqNeIK0ynNPrGKhRnSjZ325uib6yfYVSFo3TPzj8ZaTPr/wAT/B/i7xFNb654z1Dx34TgudWNsI2igPiPTmFpbKSxgtEIBSEMeQZHaWZ5Jn/UKvzN8Xf8hnwL/wBlA8Jf+pDp9fplX7zws/8AZJf4n+SPMrfEFFFFfSmIV5/8WP2idL+GGuw6Fa6P4j8YeLLq3F3DoWgWizXAhLMolnnleO0tEby5zG11PCJjbzJEZJEKV6BXBf8ABNf/AIJO/BXxj+wn8J/Gl3Y/EWHxN8SfCWkeMPE97Y/E/wAT2H9tavfafbzXd9MkGoIhmlkJZmCjPA6AAfL8VcTU8mw8ak4tuTsrK6T31V4/gzajRdR2OGm+HnxT8eP/AGhrfxa1bwXdSfc0jwXpWmNYWcZ+YI8+pWd1NczKWZDcKLaORUQi1hbduZ/worx1/wBHBfFv/wAFnhb/AOU9fVv/AA6M+Cv934t/+Hg8X/8Ayzo/4dGfBX+78W//AA8Hi/8A+Wdfkk+PK8pOTxFT5Riv/bju+rLsj5S/4UV46/6OC+Lf/gs8Lf8Aynr46/an/av+K2hfD3xLrXwo+OHxEutN8K2F3qjeINe0Pwxdab4gSCFnEdhFBp8UrRuyt/pUhSMqiNClzHMJY/rT/gsX+wb8OPgD8LPha2gw+Nby28VePV0XWNP8QeOtd8RabqVoNE1e8WOW01C8nt223FpbSqxj3K0KkEV8aftU/wDJsHxI/wCxW1P/ANJJa+nyTPMXXUK/tpSUns0l1tsm7/l69MalOK0sfqrRRRX64cIUUUUAdB/wS9/5GX9pL/sqMH/qI+Gq+rK+U/8Agl7/AMjL+0l/2VGD/wBRHw1X1ZX8s8Zf8jvE/wCL9Ee1h/4aCvkn/guN/wAo3fE3/Y0+D/8A1KtIr62r5J/4Ljf8o3fE3/Y0+D//AFKtIrzck/5GOH/xw/8ASkXU+B+h+aNfSv8AwS8/5M8sf+xp8Vf+pHqdfNVfSv8AwS8/5M8sf+xp8Vf+pHqdf0Bwn/Gqei/M8uvsj6Dooor7g5gr8ff27v8Ak/8A+NP/AGGdN/8ATBpVfsFX4+/t3f8AJ/8A8af+wzpv/pg0qvifED/kUS/xRP6f+iH/AMnDp/8AXqr+SPMaKKK/CT/V0K+VPBX/ACJuk/8AXlD/AOgCvquvlTwV/wAibpP/AF5Q/wDoAr7Dhf8AhVvWH5TP5x8dv9+y7/BiPzw5+53/AARI/wCUZ3w//wCv3Xf/AE+X9fVtfKX/AARI/wCUZ3w//wCv3Xf/AE+X9fVtfu2H/hR9F+R/lDm3+/Vv8cvzYVz/AMWf+SV+Jv8AsFXX/ol66Cuf+LP/ACSvxN/2Crr/ANEvWx55+jlFFFABRRRQAUUUUAFFFFAHz/8A8FLP+TdfDn/ZVfhx/wCpvoVfQFfP/wDwUs/5N18Of9lV+HH/AKm+hV9AUAfP/wARv+Upvwb/AOyVePP/AE7+DK+gK+f/AIjf8pTfg3/2Srx5/wCnfwZX0BQAUUUUAFFFFABRRRQAUUUUAFFFFABRRRQB+cV3/wAnuftRf9lA03/1DfDVdDXPXf8Aye5+1F/2UDTf/UN8NVwH/C5tW/aM/wBF+E+oaPL4Rm/cX3j+K7S5hiY8uukReXJDfzIAUaaR1toJZEGLx4Lm0QA6T4ofHOHwXr8PhnRNNvPFHjjULdZ7PSbaOVbe3R2ZY57+7WN4rC2JjmIkl+eUW0628dxMnkt85/tvfArUtf8A2WPjlqXjzxdrGveItH+HWo6hA/h+8v8AwzpMf+iX4WA2Vvdt9oh/cK5S9lusvLPgrFIIU+pPhf8ACXQ/g5oE2naFb3ix3Vw13d3N9qFxqV9fzFVTzbi6uXknncRxxxq0rsVjijjBCRoo8j/b5/5NY/aK/wCyVX//AKSapQB+plFFFfxmfQBXwb/wX1/5JH8Df+yoj/1GvEFfeVfBv/BfX/kkfwN/7KiP/Ua8QV7XD/8AyMKfz/8ASWZ1fhZ+c/xQ0OHxPD4T025kvI7fUPHHha2le0u5bO4RH1/T1JjmiZZYnAJw8bK6nBUggGvt7/hh3wX/ANBr4wf+HZ8Vf/LGvi3xd/yGfAv/AGUDwl/6kOn1+mVf0Zwr/ukv8T/JHk1viPH/APhh3wX/ANBr4wf+HZ8Vf/LGj/hh3wX/ANBr4wf+HZ8Vf/LGvYKK+mMTx/8A4Yd8F/8AQa+MH/h2fFX/AMsa+sv+CV3/ACjC/Zw/7Jd4Z/8ATTa15bXqX/BK7/lGF+zh/wBku8M/+mm1r8l8Wf8AdKH+J/kd2B+JnvVFFFfhp6R8G/8ABfX/AJJH8Df+yoj/ANRrxBX5oftU/wDJsHxI/wCxW1P/ANJJa/S//gvr/wAkj+Bv/ZUR/wCo14gr80P2qf8Ak2D4kf8AYran/wCkktfqnCv+60fX/wBuZxVviZ96/wDDDvgv/oNfGD/w7Pir/wCWNH/DDvgv/oNfGD/w7Pir/wCWNewUV+8HmHj/APww74L/AOg18YP/AA7Pir/5Y0f8MO+C/wDoNfGD/wAOz4q/+WNewUUAWP8AgkB4HsvhvB+0PounzaxcWdn8UY/Lk1XVrrVbtt3hTw4533N1JJNJyxA3udq4UYVQB9iV8p/8Evf+Rl/aS/7KjB/6iPhqvqyv5Z4y/wCR3if8X6I9rD/w0FfJP/Bcb/lG74m/7Gnwf/6lWkV9bV8k/wDBcb/lG74m/wCxp8H/APqVaRXm5J/yMcP/AI4f+lIup8D9D80a9N/4J9fsreGPiR+zRHrWoap8SLe8vPFPifzI9K+Iev6VaLt8Qaig2W1rexwx8KCdiDc2WOWYk+ZV9K/8EvP+TPLH/safFX/qR6nX9AcJ/wAap6L8zy6+yOj/AOGHfBf/AEGvjB/4dnxV/wDLGj/hh3wX/wBBr4wf+HZ8Vf8Ayxr2CivuDmPH/wDhh3wX/wBBr4wf+HZ8Vf8Ayxr8xf2sPA9l8N/20/i9ounzaxcWdnrNh5cmq6tdardtu0PTHO+5upJJpOWIG9ztXCjCqAP2ar8ff27v+T//AI0/9hnTf/TBpVfE+IH/ACKJf4on9P8A0Q/+Th0/+vVX8keY0UUV+En+roV8qeCv+RN0n/ryh/8AQBX1XXyp4K/5E3Sf+vKH/wBAFfYcL/wq3rD8pn84+O3+/Zd/gxH54c/Yb/gkL+yt4Y+JH/BPrwTrWoap8SLe8vL3WvMj0r4h6/pVou3Wb5BstrW9jhj4UE7EG5sscsxJ+lf+GHfBf/Qa+MH/AIdnxV/8sa8y/wCCJH/KM74f/wDX7rv/AKfL+vq2v3bD/wAKPovyP8oc2/36t/jl+bPH/wDhh3wX/wBBr4wf+HZ8Vf8AyxrL8b/sc+EfDHgvWNSttX+Kklxp9lNcxJd/E7xLeW7ukbMBJDLftFKhIGUkVkYZDAgkV7pXP/Fn/klfib/sFXX/AKJetjzz9HKKKKACiiigAooooAKKKKAPn/8A4KWf8m6+HP8Asqvw4/8AU30KvoCvn/8A4KWf8m6+HP8Asqvw4/8AU30KvoCgD5/+I3/KU34N/wDZKvHn/p38GV9AV8//ABG/5Sm/Bv8A7JV48/8ATv4Mr6AoAKKKKACiiigDyr9uP49a5+y7+yD8RfiH4b8Nt4u13wfodxqdlpIcot1JGuRvI5Ea8u+MHajcjqPhzwF/wWK+Kfi34U+E9S1S++CPhXSvEvjqXwz/AMLJvbix1Lw1BAmkyXoimtNK1+9itruS5RbVFl1XL+YjiMs4hH6cVxvxs+BeifH/AMMW+ka9e+MLG0t7gXSv4c8W6r4buWYKy4afTrm3ldMMcxs5QnBK5UEZSjK0nF6tJLytK7fq1p273WhTs0ltbm+d42X3PX/g2Z8K/s5/8FefFHxZ+LP7M+j+IfiF8A/CzfFrwUninxR4f1CxmsdRgZ2aGCLTribVB5k1zcMix2xtZGWO3uHMhOxT+hXg/wAZaR8Q/C2n654f1XTdc0TVoEurHUNPuUurW9hcZWSKVCVdGByGUkEVQ+E3wp8PfAv4ZaD4N8J6XDovhrwzYxadptjEzOttBGoVF3MSzHA5ZiWY5JJJJroa6akoaqK6ya9G20uuyst7aabmerlfyWnotfvd3t633Pkf/grHr+sWHhrwDp7fE3Rfg34H1TVblfEXi3WNT1HS9PsmS2Z7SGe5sL7TriNZZQyri/tg0gjUmUHyJPl39kn4++LtR8feH7dfiN8Qtd+OEOt6rpV54U1HW7i6guvC1t4dnfT9VGltJ5K21zeRWE8eotEZ5JLvyJJ5Cziv1aorn9m0ppO3MmtOjaS5l5qzV1b3ZSXW5pzaxbV7d+2unpdqWt/ejF9LH5D+DP2g/CN74g8O2WrftDfEpfgLe6RpF3408VXHxB1G1/szxdJp2qvcadNq4uln02QtFZySadHJFFHMIIhEvnmJu+/YM+PXinxp8c/hSvi74h+PLr436tqcdt4v8GajqE8EVt4b/wCEVFwl7JovmfZ7ZGvxasb5YRIbieS38wgmNf06orqjVSqzqWVpLRLRL07ae7p9j3fMxcG6ahf5vf4eXv1fvu971EpabP8AJbxr8Htc+Nn7dX7UEXjTVI7HwlH8Q7SC48J6S63Fn4hhHhbQPKOoXMsKzSRSW62jPZwiKMM11BNJfQSAV7bXPXf/ACe5+1F/2UDTf/UN8NV0NYmgV8//ALfP/JrH7RX/AGSq/wD/AEk1SvRPih8c4fBevw+GdE0288UeONQt1ns9Jto5Vt7dHZljnv7tY3isLYmOYiSX55RbTrbx3EyeS3zn+298CtS1/wDZY+OWpePPF2sa94i0f4dajqED+H7y/wDDOkx/6JfhYDZW9232iH9wrlL2W6y8s+CsUghQA/ZSiiiv4zPoAr4N/wCC+v8AySP4G/8AZUR/6jXiCvvKvg3/AIL6/wDJI/gb/wBlRH/qNeIK9rh//kYU/n/6SzOr8LPzz8Xf8hnwL/2UDwl/6kOn1+mVfmD8UNDh8Tw+E9NuZLyO31Dxx4WtpXtLuWzuER9f09SY5omWWJwCcPGyupwVIIBr7e/4Yd8F/wDQa+MH/h2fFX/yxr+jOFf90l/if5I8mt8R7BRXj/8Aww74L/6DXxg/8Oz4q/8AljR/ww74L/6DXxg/8Oz4q/8AljX0xiewV6l/wSu/5Rhfs4f9ku8M/wDppta+Tf8Ahh3wX/0GvjB/4dnxV/8ALGvrL/gld/yjC/Zw/wCyXeGf/TTa1+S+LP8AulD/ABP8juwPxM96ooor8NPSPg3/AIL6/wDJI/gb/wBlRH/qNeIK/ND9qn/k2D4kf9itqf8A6SS1+l//AAX1/wCSR/A3/sqI/wDUa8QV+aH7VP8AybB8SP8AsVtT/wDSSWv1ThX/AHWj6/8AtzOKt8TP1Vorx/8A4Yd8F/8AQa+MH/h2fFX/AMsaP+GHfBf/AEGvjB/4dnxV/wDLGv3g8w9gorx//hh3wX/0GvjB/wCHZ8Vf/LGj/hh3wX/0GvjB/wCHZ8Vf/LGgD6A/4Je/8jL+0l/2VGD/ANRHw1X1ZXx3/wAEgPA9l8N4P2h9F0+bWLizs/ijH5cmq6tdardtu8KeHHO+5upJJpOWIG9ztXCjCqAPsSv5Z4y/5HeJ/wAX6I9rD/w0FfJP/Bcb/lG74m/7Gnwf/wCpVpFfW1fJP/Bcb/lG74m/7Gnwf/6lWkV5uSf8jHD/AOOH/pSLqfA/Q/NGvpX/AIJef8meWP8A2NPir/1I9Tr5qr03/gn1+yt4Y+JH7NEetahqnxIt7y88U+J/Mj0r4h6/pVou3xBqKDZbWt7HDHwoJ2INzZY5ZiT/AEBwn/Gqei/M8uvsj7Lorx//AIYd8F/9Br4wf+HZ8Vf/ACxo/wCGHfBf/Qa+MH/h2fFX/wAsa+4OY9gr8ff27v8Ak/8A+NP/AGGdN/8ATBpVfpF/ww74L/6DXxg/8Oz4q/8AljX5i/tYeB7L4b/tp/F7RdPm1i4s7PWbDy5NV1a61W7bdoemOd9zdSSTScsQN7nauFGFUAfE+IH/ACKJf4on9P8A0Q/+Th0/+vVX8kcTRRRX4Sf6uhXyp4K/5E3Sf+vKH/0AV9V18qeCv+RN0n/ryh/9AFfYcL/wq3rD8pn84+O3+/Zd/gxH54c/c7/giR/yjO+H/wD1+67/AOny/r6tr4K/4JC/sreGPiR/wT68E61qGqfEi3vLy91rzI9K+Iev6VaLt1m+QbLa1vY4Y+FBOxBubLHLMSfpX/hh3wX/ANBr4wf+HZ8Vf/LGv3bD/wAKPovyP8oc2/36t/jl+bPYK5/4s/8AJK/E3/YKuv8A0S9ef/8ADDvgv/oNfGD/AMOz4q/+WNZfjf8AY58I+GPBesalbav8VJLjT7Ka5iS7+J3iW8t3dI2YCSGW/aKVCQMpIrIwyGBBIrY88/XCiiigAoor4Q8TWnwrvPjz+0X4q+Ofxh8YeANE0L4laf4V0Ka4+Neu+CtGtUbwdoF+LSGG31K1tfMeWe9mIC+YxaRiSF4APu+ivjXw38G/2Y/HPwY8QfETw38aviZ4s8D+FRP/AGtrXh79ozxjrFpZNDEs0kbNa6xJmVY3jbyxlyJEwp3LngJ/Fn7Jdg6xX3xE/ao0e8WZ47uw1Tx78VdPv9IiQQM93fW090k1lZKLmDN5cpHbDzB+94OCOsuVb9geiu9j9CaK+IfGngf9l3wHr/jTSbz4sfHK71n4erpv/CQabpXxt8f6rfWEuoyvFY23kWupySSXU7xnZbRq0xDI2zbIhaHR/Bngjwp8X/2W/G3wp8cfGLUtE8eePtR0TUIde+JXivVrW9tk8K+JJ3tbnT9VvZFjmivLGEsksKzRS2+0hGVhQrtXW2n46r71sEtHyvc9k/4KWf8AJuvhz/sqvw4/9TfQq+gK+f8A/gpZ/wAm6+HP+yq/Dj/1N9Cr6AoA+f8A4jf8pTfg3/2Srx5/6d/BlfQFfP8A8Rv+Upvwb/7JV48/9O/gyvoCgAooooAKKKKACiiigAooooAKK8D/AOCi/jv4neDvgHNb/C7wp4q17UtZeW11TVfDt3pMOpeGLEW8rveW6alc28Mk5ZUjTLMIzIZSkvlCGT4p/ZZ/aX8WeN/HPg+8j8XfEiL45X1xcQal4A1jXjfCDw2nhR57O+fTI7qW0EUt+tlINRVTLJNdNA0uWeJc41E/av8A59rmfd77Lq9PLRSf2bO5Qt7Nfz3t2VtdfXZLe7ire8mfqlRX5D+DP2g/CN74g8O2WrftDfEpfgLe6RpF3408VXHxB1G1/szxdJp2qvcadNq4uln02QtFZySadHJFFHMIIhEvnmJu+/YM+PXinxp8c/hSvi74h+PLr436tqcdt4v8GajqE8EVt4b/AOEVFwl7JovmfZ7ZGvxasb5YRIbieS38wgmNeqNFurOldXirtrVP0fXXXW14e/8A3TB1F7NVO/R6P4eb8vddr2qWh1ubt3/ye5+1F/2UDTf/AFDfDVcB/wALm1b9oz/RfhPqGjy+EZv3F94/iu0uYYmPLrpEXlyQ38yAFGmkdbaCWRBi8eC5tEpeNfg9rnxs/bq/agi8aapHY+Eo/iHaQXHhPSXW4s/EMI8LaB5R1C5lhWaSKS3W0Z7OERRhmuoJpL6CQCvbaxNDm/hf8JdD+DmgTadoVveLHdXDXd3c32oXGpX1/MVVPNuLq5eSedxHHHGrSuxWOKOMEJGijyP9vn/k1j9or/slV/8A+kmqV9AV8/8A7fP/ACax+0V/2Sq//wDSTVKAP1Mooor+Mz6AK+Df+C+v/JI/gb/2VEf+o14gr7yr4N/4L6/8kj+Bv/ZUR/6jXiCva4f/AORhT+f/AKSzOr8LPzz8Xf8AIZ8C/wDZQPCX/qQ6fX6ZV+Zvi7/kM+Bf+ygeEv8A1IdPr9Mq/ozhX/dJf4n+SPJrfEFFFFfTGIV6l/wSu/5Rhfs4f9ku8M/+mm1ry2vUv+CV3/KML9nD/sl3hn/002tfkviz/ulD/E/yO7A/Ez3qiiivw09I+Df+C+v/ACSP4G/9lRH/AKjXiCvzQ/ap/wCTYPiR/wBitqf/AKSS1+l//BfX/kkfwN/7KiP/AFGvEFfmh+1T/wAmwfEj/sVtT/8ASSWv1ThX/daPr/7czirfEz9VaKKK/eDzAooooA6D/gl7/wAjL+0l/wBlRg/9RHw1X1ZXyn/wS9/5GX9pL/sqMH/qI+Gq+rK/lnjL/kd4n/F+iPaw/wDDQV8k/wDBcb/lG74m/wCxp8H/APqVaRX1tXyT/wAFxv8AlG74m/7Gnwf/AOpVpFebkn/Ixw/+OH/pSLqfA/Q/NGvpX/gl5/yZ5Y/9jT4q/wDUj1OvmqvpX/gl5/yZ5Y/9jT4q/wDUj1Ov6A4T/jVPRfmeXX2R9B0UUV9wcwV+Pv7d3/J//wAaf+wzpv8A6YNKr9gq/H39u7/k/wD+NP8A2GdN/wDTBpVfE+IH/Iol/iif0/8ARD/5OHT/AOvVX8keY0UUV+En+roV8qeCv+RN0n/ryh/9AFfVdfKngr/kTdJ/68of/QBX2HC/8Kt6w/KZ/OPjt/v2Xf4MR+eHP3O/4Ikf8ozvh/8A9fuu/wDp8v6+ra+Uv+CJH/KM74f/APX7rv8A6fL+vq2v3bD/AMKPovyP8oc2/wB+rf45fmwrn/iz/wAkr8Tf9gq6/wDRL10Fc/8AFn/klfib/sFXX/ol62PPP0cooooAK+CtW+Dfj74l/tNfFTxB8OdP8H6xrfwz/aKtfEk+neJNcudGtb63k+FWmaWyLcwWd46yK+pRyAGEhhGw3KSK+9a+T/hD+0L4B/Zr+MH7VOu/Ebxx4P8AAGiXfxg0+wg1DxJrNtpVrNcN4F8LusKyzuiNIUjkYIDkiNjjCnGOJw9PEUZUKqvGSaa7pqzWmu3YcZNO6Nb4A/CL43fCr4f/AB78Rz6L8K7X4ofErxSPEfh/SE8TX+oaDZmPQNH0qJbu8OnwTnMmmySssdt911UNkll8R1L9g/8AaG8Z2fi+61XTfhDF4l+KPhW+8E+LtYu/Gd7rFw1tdeWF1GAf2Jax/wCjR+bHHpwSKFxsdrhX81pPr7w3+2R8J/HPwY8QfETw38RvBnizwP4VE/8Aa2teHtWh1i0smhiWaSNntWkzKsbxt5Yy5EiYU7lz5/P/AMFWPgfYOsV94g8UaPeLM8d3Yap4G17T7/SIkEDPd31tPZJNZWSi5gJvLlI7YeYP3vBwsFhqeH5KVBfAlGK3srONu+sW4u976Ne8k05VJW5m7a3v5ppp/wDbrSa+aejaef8AH79j3xZrfxEuvFngUeD1vtLi8OXek6dqkstpa6hd6dqWpXV0lxJFBKYFnjvztnSOV1lJcxtj5uLu/hFrvwW8Qfsl6b4ol0eTxJqvxu8S+ItTj0lmextLjUfDPjS/e3hd0jeWOI3HliV40aTZvKIWKj6Gk/bC+FsPi/x9ocnj7wtDqHws0+21Xxh5t+kcHhm3uBM0TXczERQkpBI5R2DKmx2AV0LeU/HP4o6D8bvHv7FvjLwvqC6r4b8VfESfVtKvVieIXdrP4E8UyRSBJFV13IynDKCM8gGumF1CSWzfM/WS3/7eUVbp7un2r5yiuZX6KK/8BjaP3KT/APAtb6W3v+Cln/Juvhz/ALKr8OP/AFN9Cr6Ar5//AOCln/Juvhz/ALKr8OP/AFN9Cr6AqSj5/wDiN/ylN+Df/ZKvHn/p38GV9AV8/wDxG/5Sm/Bv/slXjz/07+DK+gKACiiigAooooAKKKKACiiigAooooAKKKKAPziu/wDk9z9qL/soGm/+ob4aroa5LxZ4h0/wj+17+1hq2rX1npel6X44sbu8vLuZYbe0hj8F+G3klkkYhURVBYsxAABJOK4z+1vFH7TvGkzax4F+HMn7i7nvdKvNL8TeIF6yLaiVoZtLhBHlGaSI3MoeZoBa7Le8mANjx98Y9Wv/ABZd+D/AWk/214ittkOpavcbDonhKSRFkT7b+9SWeYwt5q2lsGkYNb+c9pFcxXNfP/7b37LPheT9lj45Xni6H/hZviTQfh1qOq6f4g8W2dne6hp9ybS/AktQkMcNntFvb8WsUKlohIwaVnkf6w8A/D3w/wDCrwnaaB4X0PR/DehWG/7Np2lWUdnaW+92kfZFGFRdzszHAGWYk8k14v8At8/8msftFf8AZKr/AP8ASTVKAP1Mooor+Mz6AK+Df+C+v/JI/gb/ANlRH/qNeIK+8q+Df+C+v/JI/gb/ANlRH/qNeIK9rh//AJGFP5/+kszq/Cz85/ih4e0/xdD4T0nVrGz1TS9U8ceFrS8s7uFZre7hk1/T0kikjYFXRlJUqwIIJBGK+3v+HevwB/6Id8H/APwjdO/+M18W+Lv+Qz4F/wCygeEv/Uh0+v0yr+jOFf8AdJf4n+SPJrfEeP8A/DvX4A/9EO+D/wD4Runf/GaP+HevwB/6Id8H/wDwjdO/+M17BRX0xieP/wDDvX4A/wDRDvg//wCEbp3/AMZr6y/4JXf8owv2cP8Asl3hn/002teW16l/wSu/5Rhfs4f9ku8M/wDppta/JfFn/dKH+J/kd2B+JnvVFFFfhp6R8G/8F9f+SR/A3/sqI/8AUa8QV+aH7VP/ACbB8SP+xW1P/wBJJa/S/wD4L6/8kj+Bv/ZUR/6jXiCvzQ/ap/5Ng+JH/Yran/6SS1+qcK/7rR9f/bmcVb4mfev/AA71+AP/AEQ74P8A/hG6d/8AGaP+HevwB/6Id8H/APwjdO/+M17BRX7weYeP/wDDvX4A/wDRDvg//wCEbp3/AMZo/wCHevwB/wCiHfB//wAI3Tv/AIzXsFFAFj/gkB8PfD/wqg/aH0Dwvoej+G9CsPijH9m07SrKOztLff4U8OSPsijCou52ZjgDLMSeSa+xK+U/+CXv/Iy/tJf9lRg/9RHw1X1ZX8s8Zf8AI7xP+L9Ee1h/4aCvkn/guN/yjd8Tf9jT4P8A/Uq0ivravkn/AILjf8o3fE3/AGNPg/8A9SrSK83JP+Rjh/8AHD/0pF1PgfofmjXpv/BPr9jf4Q/FX9miPX/FHwr+G/iTXb/xT4n+06jqvhmyvLu42eINRjTfLJGzttRVUZJwqgDgCvMq+lf+CXn/ACZ5Y/8AY0+Kv/Uj1Ov6A4T/AI1T0X5nl19kdH/w71+AP/RDvg//AOEbp3/xmj/h3r8Af+iHfB//AMI3Tv8A4zXsFFfcHMeP/wDDvX4A/wDRDvg//wCEbp3/AMZr8xf2sPh74f8AhV+2n8XtA8L6Ho/hvQrDWbD7Np2lWUdnaW+/Q9MkfZFGFRdzszHAGWYk8k1+zVfj7+3d/wAn/wDxp/7DOm/+mDSq+J8QP+RRL/FE/p/6If8AycOn/wBeqv5I8xooor8JP9XQr5U8Ff8AIm6T/wBeUP8A6AK+q6+VPBX/ACJuk/8AXlD/AOgCvsOF/wCFW9YflM/nHx2/37Lv8GI/PDn7Df8ABIX9jf4Q/FX/AIJ9eCdf8UfCv4b+JNdv73WvtOo6r4Zsry7uNms30ab5ZI2dtqKqjJOFUAcAV9K/8O9fgD/0Q74P/wDhG6d/8ZrzL/giR/yjO+H/AP1+67/6fL+vq2v3bD/wo+i/I/yhzb/fq3+OX5s8f/4d6/AH/oh3wf8A/CN07/4zWX43/YW+CPhHwXrGraT8HPhXpeqaXZTXdneWnhOwhuLSaONnjljkWIMjqwDBlIIIBBzXulc/8Wf+SV+Jv+wVdf8Aol62PPP0cooooAK+CtW+Dfj74l/tNfFTxB8OdP8AB+sa38M/2irXxJPp3iTXLnRrW+t5PhVpmlsi3MFneOsivqUcgBhIYRsNykivvWvj/wCH37UPg/8AZa+N/wC0pfeMLjXlXxP8arDRNKttF8Oalr99f3n/AAr7w5dmKO10+CedsW9pcSFtm1ViYkjjPPi6NKtQnSr/AASTUtbaNWeultOpUW07o6b4A/CL43fCr4f/AB78Rz6L8K7X4ofErxSPEfh/SE8TX+oaDZmPQNH0qJbu8OnwTnMmmySssdt911UNkll8R1L9g/8AaG8Z2fi+61XTfhDF4l+KPhW+8E+LtYu/Gd7rFw1tdeWF1GAf2Jax/wCjR+bHHpwSKFxsdrhX81pPq34fftyfDX4lfCbxt42sdW1vT9A+HNzLZ+JDrnhnVNDvdJmjs4L1kks723huSTbXVvIu2I7xMu3cTiuQn/4KsfA+wdYr7xB4o0e8WZ47uw1TwNr2n3+kRIIGe7vraeySayslFzATeXKR2w8wfveDhZfRo0VThhtoxUYq9/ds42W7alFtPe+jXvJNOdSVrvTW9/NNNP8A7daTXzT0bT7rw1+z6mhfHzxB4ia20VtB1Tw9pOnW9qIv3i3tpf6jeSTsmzYCZLuKRXBLGRXYgEAnxXxR8MNQ+CkX7Cfg/VZrO41Lwv43bS7qW0dmgklh8A+KI2KFlVipKnBKg47CvXPGf7efwl8C+IPGWj3XjG21DW/h+NMGv6Xo1nc6xf2EupSvFY2/2e0jllkuZmjO23jVptpRigV0ZvMfi/8AG3w7+0D8UP2SvEXhe4v59Ob4u6paSR3+l3Wl3tpPD4L8WRywz2t1HFcQSKykFJY1bGDjBBPVFtp28m/zv/5N+KMrKDttsrekUl/5Kl+Z1n/BSz/k3Xw5/wBlV+HH/qb6FX0BXz//AMFLP+TdfDn/AGVX4cf+pvoVfQFIo+f/AIjf8pTfg3/2Srx5/wCnfwZX0BXz/wDEb/lKb8G/+yVePP8A07+DK+gKACiiigAooooAKKKKACiiigD5k/4KhX3giH4V+G4PGnwd1b42edrBOl6L/wAIjqnibRbK48iVDealbWNrdnyY0dgu63lbzHTYoIMkfyN+y1+zjN4T+Ivh218E+CfiTF8SNP1bUZF8d6v4O1Lw9HP4UPhqa2sbP7TeQL5NrHfmySLSZJDNA9t5xQhDK/6qUVmqfxpv401ppZNLVf3rrf8AlcotO6arm1i/5e/fVfdZ3t0koyVrNP8AIfwZ+z54RsvEHh291b9nr4lN8BbLSNItPGnhW4+H2o3X9p+Lo9O1VLjUZtIFq0+pSBpbOOTUY45YpJjBKJW8gyr337BnwF8U+C/jn8KW8XfDzx5a/G/SdTjufF/jPUdPnniufDf/AAiot0spNa8v7Pcot+bVTYrMZBcQSXHlgAyN+nVFdUazVWdWyvJWaWiXoumumt7Q9z+8YumvZqn26vV/Dy/l7zta9S0+lj8otU+BS+Nv+ChX7SWt+NNWuPEE2i/EuwuNL0y2M1hotsV8M+H5rWaWzErrdXUcf2QebcNIiT2az28Vo7stew1z13/ye5+1F/2UDTf/AFDfDVdDWJoFfOf/AAUL8Q6fo37MX7QEF5fWdrPffCy/jto5plja4b7JqYwgJyxywGB6j1rpPjZ+1fa+GPN0zw01vqN9JF81+kgkt7VjjG3giRgMnrtU4zu+ZR8X/tjatda5+zP8T7q+uri8upfCmp75p5DJI+LOQDLHJOAAPoKAP6BKKKK/jM+gCvg3/gvr/wAkj+Bv/ZUR/wCo14gr7yr4N/4L6/8AJI/gb/2VEf8AqNeIK9rh/wD5GFP5/wDpLM6vws/O/wAc3cVhf+CZ55I4YIfHvhOSSSRgqxqPEGnkkk8AAc5Nfot/wtnwr/0M3h//AMGMP/xVfmf8WYm8cX2keFdN/f6quq6Vrd1j/V2Fna6hDctJM38PmfZniiXlpHzgbI5pI/UK/o/heEo4RuS3k2vuR5Nb4j7g/wCFs+Ff+hm8P/8Agxh/+Ko/4Wz4V/6Gbw//AODGH/4qvh+ivozE+4P+Fs+Ff+hm8P8A/gxh/wDiq9y/4JXf8owv2cP+yXeGf/TTa1+Vtfql/wAErv8AlGF+zh/2S7wz/wCmm1r8l8Wf90of4n+R3YH4me9UUUV+GnpHwb/wX1/5JH8Df+yoj/1GvEFfmh+1T/ybB8SP+xW1P/0klr9L/wDgvr/ySP4G/wDZUR/6jXiCvzL/AGgrxfGXgbxB4B0xLi88SeK9GuLGCKGB5IbJbiOSFbi6lUFLeEfvGBkIaQQyrEssi7D+r8I05zw1GMFd3f8A6Uzhr6Nn6df8LZ8K/wDQzeH/APwYw/8AxVH/AAtnwr/0M3h//wAGMP8A8VXw/RX7qeafcH/C2fCv/QzeH/8AwYw//FUf8LZ8K/8AQzeH/wDwYw//ABVfD9FAH6Mf8EqdWtdc1b9o66sbq3vLWX4ow7JoJBJG+PCXhoHDDIOCCPqK+tK+E/8Aggz/AMku+Ov/AGVH/wB1nw/X3ZX8s8Zf8jvE/wCL9Ee1h/4aCvkn/guN/wAo3fE3/Y0+D/8A1KtIr62r5J/4Ljf8o3fE3/Y0+D//AFKtIrzck/5GOH/xw/8ASkXU+B+h+aNe+/8ABNH4h+H9D/ZKtLW+1zR7O6i8U+Kd8M97HHImfEWpEZUkEZBB+hr5s8YeMLfwbpsc00dxd3V3KLaxsbZQ1zqE5BZYYlJALEKzEsVRER3dkRHdY/gN4U1Dwd8Ovs+pwfZby+1TU9Va3Lq72y3moXF2kTlSV8xEmVX2My7lbazLhj/QfClOfPOpbS1r+Z5Vd9D9Ev8AhbPhX/oZvD//AIMYf/iqP+Fs+Ff+hm8P/wDgxh/+Kr4for7U5z7g/wCFs+Ff+hm8P/8Agxh/+Kr8lf22dWtdc/bx+M11Y3VveWsus6dsmgkEkb40HSgcMMg4II+or6Kr49+JX/JxPxM/7DNr/wCmjTq+J8QP+RRL/FE/p/6If/Jw6f8A16q/kijRRRX4Sf6uhXyp4K/5E3Sf+vKH/wBAFfVdfKvgdHm8J6JFFHNPNPbW8MUUMbSSTSMqqiIigszsxChVBJJAAJNfYcLRbp1Ut7w/9vP5u8eqkKeLy+pUaSUMQ23okk6F230SP21/4IufEPw/of8AwTd8B2t9rmj2d1Fe65vhnvY45Ezrd+RlSQRkEH6GvqX/AIWz4V/6Gbw//wCDGH/4qvzT/Y9+GGrfB39nXw/oGuRwwarbvd3M8Mcgk8j7RdzXCxlh8pdVlCttJXcrbWYYY+mV+8UYtU4p9kf5Q5lUjUxdWcHdOUmvRtn3B/wtnwr/ANDN4f8A/BjD/wDFVh/E74neG7/4beIYIPEOhzTzaZcxxxx38TNIxiYAABskk8YFfGcV7JqfjLRfC+k2lxrvjDxRK1voXh+xKNqOtSqAWWFGZRtQEPJK7LFDGGkleOJHdf0e/YT/AOCPdn8MtV0zx18aF0fxN8QNH1BL3RtI0nUrq48OeHGhJMUwWRIBqF0XCTia5twts8Vv9njjkhe5uNDiPuaiiigAr4bg/Zw8UfH79oz406l4M8XaD4O8SfDX9oC08T2dzrXh2XXbG73/AAw0fS3gkt4ryzf/AFepO4dZhholBVgTX3JXxTaftt/DP9g/4kftO+Kfil4guvDuia18atO0Symt9HvtVkuLx/APhu4WIQ2cM0v+qtp23FQoEZyQSAccRTp1KUqdZJwaad9rNa38rGtGnUqVI06KcpNpJJXbb2SS3beyPTvg9+zv8V/2ePhh8ZtWs/Enw98ffFr4k6+fE1i82kXnhjw7bXKaPpmlQQyRi41C48tU01JXZXLO0jKBGMMPn/Uv2D/2hvGdn4vutV034QxeJfij4VvvBPi7WLvxne6xcNbXXlhdRgH9iWsf+jR+bHHpwSKFxsdrhX81pPpj4Ef8FD/hj+1T+z/4s+JHwvvPEnj3Q/Btzcafe2lh4bv7XVJr2G2huTaw2l3DDLJI0dxAVO0ITKPmGGx574h/4K26D4I1vWdH8RfCX4w6F4g8JWcmteKdLmg0a4m8LaLGsLtq9zLb6jLBJbYm4jtZZ7k+TNiA7DSwVKlScI4e1kkorpy2aaXdOF+be0VzacqkqrwrUpOnUTjKMtVazUlJWut01NK11rL3deZxfUfGn4I/Fbwb4k8YeIvgtb/Dxdd17w9o+h2K6/qE+nQWrw32pXF7dEw2dyDKy3oMZMbqZSzSKyrtk891HwD4j+G/iX9kbTfFui6Lo/iJvjBqtzftp3iWfxF/aU0ngrxW73c15NZWTNNKxJZFt0jjG1IwEVVX1zVP28PD0njbx14b8N+EfiP421zwHBpkk1to+glI9Xlvrm4t0hsri6eGCXyntpPOnMi20PKvMHSVY/O/iT8cNP8A2hvH37I/iXT9P1bR/wDi8OtaZeabqaxC80y9s/CPjC0uraUwySws8U8MqFopJI225R2Uhj0RuuaW9/110/N+qb+yc0oxTXS1l/5Ikr+fKtPSVvtHaf8ABSz/AJN18Of9lV+HH/qb6FX0BXz/AP8ABSz/AJN18Of9lV+HH/qb6FX0BSKPn/4jf8pTfg3/ANkq8ef+nfwZX0BXz/8AEb/lKb8G/wDslXjz/wBO/gyvoCgAooooAKKKKACiiigAooooAKKKKACuTtvjz4GvPi/cfD2Hxn4Tl8fWlkNSn8NJq9u2sQ2p24na0D+csR3L85Xb8w55FdZXx5of7PvjuH9s+xWT4frb+HdJ+JeofEVvHH9o2htr+1uPD8umpZLCJ/tn2xZZ0Qh4Bb+RaqwlLlUBT96pyy0Vm7+aaSXlo3Lz5eVatNE9Kbkt+3yk/wAWlHy5uZ6J38Z8VeILPwt+2H+1VqGoXEdrZ2vj3TXllfoo/wCEO8NfiSTgADkkgDJNeCfGz9qK/wDiB5un6KbjTNDli8uZXVRcXecFtxGdq8bdqnkE7iQ20fXXxO/4Ia6f8Z/j58SvHniD49fGSCbx/wCI/wC3YdP0m20C3ttLjGn2VksH77TZzIUSyRFkGwmJIVkEkqSXE2X/AMQ+Pg//AKLx+0B/314Y/wDlLQB8A1y/xv8ABV18Svgt4v8ADljJbw33iDRL3Tbd52KxJJNA8alyoJCgsMkAnHY9K/Sb/iHx8H/9F4/aA/768Mf/AClo/wCIfHwf/wBF4/aA/wC+vDH/AMpaAPJ/+H4nxU/6IH8P/wDw6d3/APKKj/h+J8VP+iB/D/8A8Ond/wDyir1j/iHx8H/9F4/aA/768Mf/AClo/wCIfHwf/wBF4/aA/wC+vDH/AMpa+M/4h7kH/QP/AOTz/wDkjo+tVe/5Hk//AA/E+Kn/AEQP4f8A/h07v/5RV4P+3x+2f8TP+CgnhPwL4duvA/g/4Y23hPxSPEUusWHi6fxBdFP7M1CxMUVvLpltGJCL7csjuyoYwTFKMoftD/iHx8H/APReP2gP++vDH/ylo/4h8fB//ReP2gP++vDH/wApa3wvA+SYeqq1GhaS296b/ByafzFLEVGrNn50+CPh/ovw40mSy0TTrfT4Z5TcXDIMy3kxCq080hy80zBV3SyFncjLMTzWxX39/wAQ+Pg//ovH7QH/AH14Y/8AlLWfbf8ABvRoa+Kryab9oT44SaJJaQJaWiWvhtbqC4DzGeSSc6UUkjdGtwkYiQxmKUl5BKqxfWGB8I0V9/f8Q+Pg/wD6Lx+0B/314Y/+UtH/ABD4+D/+i8ftAf8AfXhj/wCUtAHwDXtX7K3/AAVW+Kn7M37MHw3+G/8Awpf4f63/AMK/8L6Z4a/tH/hZV3bfb/sdpFbed5X9iP5e/wAvds3tt3Y3HGT9Kf8AEPj4P/6Lx+0B/wB9eGP/AJS0f8Q+Pg//AKLx+0B/314Y/wDlLXk5tkeBzOEYY6HMou61a1+TRpTqShrE8n/4fifFT/ogfw//APDp3f8A8oqP+H4nxU/6IH8P/wDw6d3/APKKvWP+IfHwf/0Xj9oD/vrwx/8AKWj/AIh8fB//AEXj9oD/AL68Mf8Aylrwv+Ie5B/0D/8Ak8//AJI0+tVe/wCR8X/t8ftn/Ez/AIKCeE/Avh268D+D/hjbeE/FI8RS6xYeLp/EF0U/szULExRW8umW0YkIvtyyO7KhjBMUoyh848DeB7PwFpD21s9xdXF1Kbm9vblg11qNwQFaaVgACxCqoChUREREVI0RF/Rf/iHx8H/9F4/aA/768Mf/AClo/wCIfHwf/wBF4/aA/wC+vDH/AMpa+gyzJ8Hl9P2WDhyr1bffdtv8TKdSU3eR8A0V93XP/BvRobeKrOaH9oT44R6JHaTpd2j2vhtrqe4LwmCSOcaUEjjRFuA8ZicyGWIh4xEyy6H/ABD4+D/+i8ftAf8AfXhj/wCUtemQfANFff3/ABD4+D/+i8ftAf8AfXhj/wCUtH/EPj4P/wCi8ftAf99eGP8A5S0AfIP7Gv7cvj/9hi0+IWk6J8NvB/jbS/GfilfEsN5feNbnRri2zpWnWLQtCmmXKnDWLOHEnIkA2gjn2b/h+J8VP+iB/D//AMOnd/8Ayir1j/iHx8H/APReP2gP++vDH/ylo/4h8fB//ReP2gP++vDH/wApa+VxnBWTYuvLE4ijecndvmmrv0UkjaOIqRVkzyf/AIfifFT/AKIH8P8A/wAOnd//ACiryX9uL/got8U/22f2b9S+HH/Crfh/4K/tbVdH1D+2v+E6u9Z+w/YNVtNQz9k/su287d9l2bftEX387hivrL/iHx8H/wDReP2gP++vDH/ylo/4h8fB/wD0Xj9oD/vrwx/8pazw/AuR0asa1OhaUWmvem9U7reVvvG8TUas2fmv4E+FNn4V1KTWr77Pq/i28iMN5rL2wSYxkq32eEZYw2qlV2whiMje5klaSV+qr7+/4h8fB/8A0Xj9oD/vrwx/8paz9Z/4N6NDn1HSW0/9oT44WtnDds+pxXFr4bnkvLfyJVWOF10pBDIJzA5kZZQY45I9gaRZY/rIQjCKjFWSMD4Ror7+/wCIfHwf/wBF4/aA/wC+vDH/AMpaP+IfHwf/ANF4/aA/768Mf/KWqA+Aa+bvid+zV4/1b4xeLtb0SDwfdaX4gvYLuH7drFza3EeyxtrZlZEtJV+9AxBDnIYcA1+x/wDxD4+D/wDovH7QH/fXhj/5S0f8Q+Pg/wD6Lx+0B/314Y/+UtcOYZdh8dR9hio80d7Xa29GmfUcIcZ5zwvmKzXIq3sq6TipcsJaS3VpxlHX0v2PxZ/4Zm+Kn/QO+H//AIUd3/8AK+j/AIZm+Kn/AEDvh/8A+FHd/wDyvr9pv+IfHwf/ANF4/aA/768Mf/KWj/iHx8H/APReP2gP++vDH/ylrwv9SMk/58/+TT/+SP1f/iaLxO/6Gf8A5Rw//wAqPxZ/4Zm+Kn/QO+H/AP4Ud3/8r67b9kH9ifRv2cfCWl3Gqx6fr3jW3hRZNUMIZdPPlmMxWm4bo02swZ+HlyS2F2Rx/rh/xD4+D/8AovH7QH/fXhj/AOUtH/EPj4P/AOi8ftAf99eGP/lLXp5bkOAy9uWEp8rla+re1+7dt3sfDcbeLXFnF1OnS4hxbrRp83KuSnBe9yt39nCHNrGL969mrqx8A12H7Pf7NfxB/a+8dyeH/h7o/mWdhdx2WveK70J/Y3hVnjEwEy+akt3ceTh1tbbL5ltvOe0iuY7ivsa//wCDe/wuz2LQ/HD40XsMWoWkt9Zap/Yv2XUrFbiNru0L2Wn2l1C09uJolnguI5IXkWVdxTY33N8LfhP4V+B3gSx8LeCfDPh/wf4Z0vzPsekaJp0On2Fp5kjSyeXBCqxpukd3O0DLOxPJJr2D85PN/wBi79hTwX+w34N1HT/Dc2sa9rWuyrLrPiXXHgl1fVxGXEEUrQRQwpDAsjrHDDFHGpklk2mWeeWT2iiigAooooAK/I3/AIKCeAfhH+078Qvj78NPG37S3wm+AXibw/8AHXSvGtqPFl7ZSTX1uPh3ounjFpNfWknls1zKRKHI3W7Lg87f1yorOtShVg6VRXjJNNd09Gjsy/MMRgMVSx2Dm4VaUozjJbxlFpxa800mj8uf+Cfvif4F/wDBPj9j34k/D/w5+3l+zTfeNfHOv3HiCw8VPqGkx2uhTS6fY2S/8S9tWk88oLLzBunVS0gBUqpDY1vq3wlufDeqafe/t+fsnQSeK9HvfDXim90ya3jvNe068MRuJmmuvEVzKNTARkiu3eSOKNwn2ZljjCfq/RSw9GFDl9krcqSXkkmrLyadn3Vk7pIeZZjicfiamMxc3KpUm5yk95TlLmcm115tV2eqtdnw/wDFP9sr9nHxT4k8W614b/a+/Zr0XUfEfhvTPDscGreItG1nTvLtLm9lkW6gN9EbiCeO9aJ40eFgFyJfmwOB+EXxV+Ddn8UP2T/h18Pfjd8GfiZrtl8VdW1mbSPAOp2Men6NanwX4nj2WOlwXVy9lYxs8ShDK6rJKTuHmBR+j1Fax0ba67/ff89TglFO3la3ySivwSXyPn//AIKWf8m6+HP+yq/Dj/1N9Cr6Ar5//wCCln/Juvhz/sqvw4/9TfQq+gKCj5/+I3/KU34N/wDZKvHn/p38GV9AV8//ABG/5Sm/Bv8A7JV48/8ATv4Mr6AoAKKKKACiiigAooooAKKKKACiiigAooooAKKKKACvmT/gqF8afhZ8GfhX4bm+KXxA8ReDrPUNYMWlabovjpvBk/iW78iUCCXUUuLV4YIw3msxuYY9yRhy+5Y3+m6KipFyVl3Xn16efZ62dnZ7FRlZ39fy/Luuq0utz8u/2L/i1f8AiH43eC9H0v8AaC1fx98ULrxBeaRe21p4pn8QaL/wiaeHZZLTUkszMILi2W9WzxqxiWa4neSJ5AZGjXP+NXxP1n4Y/DW407xd8bvijHrmi2vjx/AOozeIH0+98YeKrbxFNFYWkiWht4NQmVBDHDpflfZ3jkkCwbYxs/VSitlK0oS/lVn1vo1fX7V3z31bn7z1sifsuPmn5WTk7NLo01C2iVNKK6shsHkksYWmG2Zo1LjHRsc/rU1FFQ9XcmEeWKje9gooooKCiiigDxP/AIKEfE/4f/CL9l/VtY+J3jrW/h94RS7tI7i/0fXm0O/vZDOhjsorxHjkh89gI2eOWJlRnYyxKGkX4D+Cnx9sbz4oaauj/HzxF4i8Qv4o8ND4a+GtN+Jc/ie3utGvNZkGr2k0i3ckWuTW1o04uZpzctYrDGY5AqJLJ+tFFFH3KvtH3T+Saduu9rXtom0laU+Yqe/DlXZ+mt99nbyur6Nu8Y8vzbpvg3xxqX7XPxk0Vfiv4ut01vwjoN5pXl21k1v4QWS+1iN/7Pt3haLzmiiQtNdC4LSKpZTEkduncfsE6lqGsfsR/CO61bVdU13VLjwhpb3epalcG4vL+U2se+aaQ8vI5yzMepJNetUU4u0XH0/C/wDn87Xdypy5puXe3/pMU/vtfyvZeZRRRSJCiiigArgf2p/F3hvwJ+zj421bxj4yvPh74XsdHuH1PxHZ3QtbrR4ChDTQybXKzDPyFVZ95XaC22u+oqKkXKLirbdVdfNaXXldFQklJN/g7P5Pp6n43az+054R1K28Wap4R/aG8YWvhuTw5qOq/C3QrP4v3XibUW8VRi0S1s7u6XUJ3vLqdlSSLRZ554mjnlJjLGRIftfx34gk+FfxW/aC1D4nfGbxb4f8Et8OtI1Wa8S5g0+38DwyXOsxSNp4jiLJOUjjzK/nTyShdpCrDFH9dUVcv4Xs472krvW9777XtounuxjFWSJju+bq1tpazg9N7L3X/wBvTlJ3bPlj/glj8R/B/wAUvAfjLVvAXxDfxj4Su9Xjl07S7z4it461Pw9H9njUrdXr3d3JC87I0q2zTuIlIOVZ3jj+p6KKqUk3pfpu7vRf15LZaEwi0rPz8t3cKKKKkoKKKKAKXiTU7XRfDuoXl9qEek2dpbSTXF9JIkaWcaqS0rM+UUKAWJb5RjnivyQ8P/tMfBXxl8Q9Fm0n9qXxlZfAe8L2viG9vPjfe3GsX19DZ3j22o3M6XxuNDtriQ7Ut1a2W5mijja2jAjjl/Xyis5U223fdW9N9f8ALs7S+KMXGubRLzv/AMD+ul1s5KXwl4J1rx1e2Xwn8RfEz4rfErQbPxR8DdSudfsLO0i09tFuY49DM+pNDHA8v9oBprgl3LpApIjjjPmvJ6D/AMErfiRF428K/ESz0vxZa+NvC+m+I1fQdS03xzd+PNLtrWS1hBtItduz9ovJlmjlnljk/wCPc3iQqzoiNX1ZRXRKpepKaVrpq3rPn+dtltbXo7GaT5Ix7W9NraJt2892/vuUUUVmUFFFFABRRRQAUUUUAFFFFABRRRQAUUUUAfP/APwUs/5N18Of9lV+HH/qb6FX0BXz/wD8FLP+TdfDn/ZVfhx/6m+hV9AUAfP/AMRv+Upvwb/7JV48/wDTv4Mr6Ar5/wDiN/ylN+Df/ZKvHn/p38GV9AUAFFFFABRRRQAUUUUAFFFFABRRRQAUUUUAFFFFABRRRQAUUUUAFFFFABRRRQAUUUUAFFFFABRRRQAV41+z7+0RrXxX/aR+PHg/UbXS4dN+F2vaZpelSW0brcXEVzo1nfSGcs5VmEtw6qVVAFCggkFj7LXjGu/sAfDHxF8Z/EXj2ex8Ww694waNtehtPGut2mka2UtFs1+1abFdrYzj7OiRkSQMCFGcnmpfNdtdmvndNPZ9E18y48v2j5e+In/BfXw/feDvFafDz4e6/wCIPGXg3xN4Z0LUtKfXfD2oRLHq+ptYhkuNP1W4tvOVopE8mWeJ0kkhMgSMu6+7fBz/AIKfeB/jD+2vrvwEj0fWtI8daDY3uoyedq2h6jA8VrNBDIHXT9Qubi1kP2iNljvIYHZd3GVIFTRv+COv7PuheD9R0OHwr4olsdTtNJsHe58eeILq7toNKuTdabHb3Ml801sttMS0XkOmzOB8vFdP8Cv+Ca/wd/Zs+J9r4w8H+H9c0/XNPh1C2sTdeLNY1G006K/nS4vI7e1ubqS3gSWZEkZYo1G5cgA1rT5U1z6/Ffp9lKFtdPeTlLV6OyeiMqvM78mnw2621vL100W2yb1bPdqKKKgoKKKKACiiigAooooAKKKKACiiigAooooAKKKKACiiigAooooAKKKKACiiigAooooAKKKKAPn/AP4KWf8AJuvhz/sqvw4/9TfQq+gK+f8A/gpZ/wAm6+HP+yq/Dj/1N9Cr6AoA+f8A4jf8pTfg3/2Srx5/6d/BlfQFfL/7VHxEi+B37fXwf8bav4f+IGqeGbf4f+MtEuLzwx4K1jxP9kvLnUfC01vFNHpttcSReZHZ3TKzqqnyHGc8V0H/AA8s+HX/AELn7QH/AIYnxv8A/KmgD6Aor5//AOHlnw6/6Fz9oD/wxPjf/wCVNH/Dyz4df9C5+0B/4Ynxv/8AKmgD6Aor5/8A+Hlnw6/6Fz9oD/wxPjf/AOVNH/Dyz4df9C5+0B/4Ynxv/wDKmgD6Aor5/wD+Hlnw6/6Fz9oD/wAMT43/APlTR/w8s+HX/QuftAf+GJ8b/wDypoA+gKK+f/8Ah5Z8Ov8AoXP2gP8AwxPjf/5U0f8ADyz4df8AQuftAf8AhifG/wD8qaAPoCivn/8A4eWfDr/oXP2gP/DE+N//AJU0f8PLPh1/0Ln7QH/hifG//wAqaAPoCivn/wD4eWfDr/oXP2gP/DE+N/8A5U0f8PLPh1/0Ln7QH/hifG//AMqaAPoCivn/AP4eWfDr/oXP2gP/AAxPjf8A+VNH/Dyz4df9C5+0B/4Ynxv/APKmgD6Aor5//wCHlnw6/wChc/aA/wDDE+N//lTR/wAPLPh1/wBC5+0B/wCGJ8b/APypoA+gKK+f/wDh5Z8Ov+hc/aA/8MT43/8AlTR/w8s+HX/QuftAf+GJ8b//ACpoA+gKK+f/APh5Z8Ov+hc/aA/8MT43/wDlTR/w8s+HX/QuftAf+GJ8b/8AypoA+gKK+f8A/h5Z8Ov+hc/aA/8ADE+N/wD5U0f8PLPh1/0Ln7QH/hifG/8A8qaAPoCivn//AIeWfDr/AKFz9oD/AMMT43/+VNH/AA8s+HX/AELn7QH/AIYnxv8A/KmgD6Aor5//AOHlnw6/6Fz9oD/wxPjf/wCVNH/Dyz4df9C5+0B/4Ynxv/8AKmgD6Aor5/8A+Hlnw6/6Fz9oD/wxPjf/AOVNH/Dyz4df9C5+0B/4Ynxv/wDKmgD6Aor5/wD+Hlnw6/6Fz9oD/wAMT43/APlTR/w8s+HX/QuftAf+GJ8b/wDypoA+gKK+f/8Ah5Z8Ov8AoXP2gP8AwxPjf/5U0f8ADyz4df8AQuftAf8AhifG/wD8qaAPoCivn/8A4eWfDr/oXP2gP/DE+N//AJU0f8PLPh1/0Ln7QH/hifG//wAqaAPoCivn/wD4eWfDr/oXP2gP/DE+N/8A5U0f8PLPh1/0Ln7QH/hifG//AMqaAPoCivn/AP4eWfDr/oXP2gP/AAxPjf8A+VNH/Dyz4df9C5+0B/4Ynxv/APKmgD6Aor5//wCHlnw6/wChc/aA/wDDE+N//lTR/wAPLPh1/wBC5+0B/wCGJ8b/APypoA+gKK+f/wDh5Z8Ov+hc/aA/8MT43/8AlTR/w8s+HX/QuftAf+GJ8b//ACpoA+gKK+f/APh5Z8Ov+hc/aA/8MT43/wDlTR/w8s+HX/QuftAf+GJ8b/8AypoA+gKK+f8A/h5Z8Ov+hc/aA/8ADE+N/wD5U0f8PLPh1/0Ln7QH/hifG/8A8qaAPoCivn//AIeWfDr/AKFz9oD/AMMT43/+VNH/AA8s+HX/AELn7QH/AIYnxv8A/KmgD6Aor5//AOHlnw6/6Fz9oD/wxPjf/wCVNH/Dyz4df9C5+0B/4Ynxv/8AKmgD6Aor5/8A+Hlnw6/6Fz9oD/wxPjf/AOVNH/Dyz4df9C5+0B/4Ynxv/wDKmgD6Aor5/wD+Hlnw6/6Fz9oD/wAMT43/APlTR/w8s+HX/QuftAf+GJ8b/wDypoA+gKK+f/8Ah5Z8Ov8AoXP2gP8AwxPjf/5U0f8ADyz4df8AQuftAf8AhifG/wD8qaAPoCivn/8A4eWfDr/oXP2gP/DE+N//AJU0f8PLPh1/0Ln7QH/hifG//wAqaAPoCivn/wD4eWfDr/oXP2gP/DE+N/8A5U0f8PLPh1/0Ln7QH/hifG//AMqaAD/gpZ/ybr4c/wCyq/Dj/wBTfQq+gK+MP2tf2tdA/aU8A+EvCPhHwl8cLvW7v4leBb8C/wDg94s0q1ht7PxZpF5dTS3V3psVvDHFb280jPJIoAjPOcA/Z9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085562" y="3861048"/>
            <a:ext cx="4971225" cy="2520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150721" y="407707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>
                <a:solidFill>
                  <a:srgbClr val="C00000"/>
                </a:solidFill>
              </a:rPr>
              <a:t>Wypożyczenia</a:t>
            </a:r>
            <a:r>
              <a:rPr lang="pl-PL" dirty="0"/>
              <a:t/>
            </a:r>
            <a:br>
              <a:rPr lang="pl-PL" dirty="0"/>
            </a:b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113 929 książek na zewnątrz</a:t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2 206 książek mówionych CD na zewnątrz</a:t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41 685 książek na miejscu</a:t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28 816 czasopism na miejscu</a:t>
            </a:r>
          </a:p>
        </p:txBody>
      </p:sp>
    </p:spTree>
    <p:extLst>
      <p:ext uri="{BB962C8B-B14F-4D97-AF65-F5344CB8AC3E}">
        <p14:creationId xmlns:p14="http://schemas.microsoft.com/office/powerpoint/2010/main" xmlns="" val="1647550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462047088"/>
              </p:ext>
            </p:extLst>
          </p:nvPr>
        </p:nvGraphicFramePr>
        <p:xfrm>
          <a:off x="914400" y="992188"/>
          <a:ext cx="7315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97974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829761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dirty="0" smtClean="0"/>
              <a:t>Prezentację przygotowali pracownicy Miejskiej Biblioteki Publicznej </a:t>
            </a:r>
            <a:br>
              <a:rPr lang="pl-PL" sz="3600" dirty="0" smtClean="0"/>
            </a:br>
            <a:r>
              <a:rPr lang="pl-PL" sz="3600" dirty="0" smtClean="0"/>
              <a:t>w Myślenicach: </a:t>
            </a:r>
            <a:br>
              <a:rPr lang="pl-PL" sz="3600" dirty="0" smtClean="0"/>
            </a:br>
            <a:r>
              <a:rPr lang="pl-PL" sz="3600" dirty="0" smtClean="0"/>
              <a:t>- Anna Kania</a:t>
            </a:r>
            <a:br>
              <a:rPr lang="pl-PL" sz="3600" dirty="0" smtClean="0"/>
            </a:br>
            <a:r>
              <a:rPr lang="pl-PL" sz="3600" dirty="0" smtClean="0"/>
              <a:t>- Beata </a:t>
            </a:r>
            <a:r>
              <a:rPr lang="pl-PL" sz="3600" dirty="0" err="1" smtClean="0"/>
              <a:t>Ślósarz</a:t>
            </a: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>- Krzysztof Szuba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764093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żytkownik\Desktop\Bibl wnetrznosci\_KPS670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9030"/>
          <a:stretch/>
        </p:blipFill>
        <p:spPr bwMode="auto">
          <a:xfrm>
            <a:off x="0" y="-80875"/>
            <a:ext cx="10872192" cy="702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82891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żytkownik\Desktop\Bibl wnetrznosci\_KPS669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2306"/>
            <a:ext cx="4340352" cy="6534912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4099" name="Picture 3" descr="C:\Users\użytkownik\Desktop\Bibl wnetrznosci\_KPS669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3920947" cy="2604211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4100" name="Picture 4" descr="C:\Users\użytkownik\Desktop\Bibl wnetrznosci\_KPS670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84984"/>
            <a:ext cx="3920947" cy="2604211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xmlns="" val="3634277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żytkownik\Desktop\Bibl wnetrznosci\_KPS669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2250" y="375322"/>
            <a:ext cx="3989832" cy="6007608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chemeClr val="bg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2052" name="Picture 4" descr="C:\Users\użytkownik\Desktop\Bibl wnetrznosci\_KPS670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51520" y="411090"/>
            <a:ext cx="4125468" cy="6012000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chemeClr val="bg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833159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żytkownik\Desktop\BUDYNEK\_KPS312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96276" y="0"/>
            <a:ext cx="10475174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41213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poczta.onet.pl/thumb.html?kid=62373884&amp;mid=286650609&amp;partPath=2&amp;size=800x600&amp;onError=40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2084" y="1340768"/>
            <a:ext cx="7143750" cy="47625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7624" y="332656"/>
            <a:ext cx="3888432" cy="5832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187624" y="692696"/>
            <a:ext cx="36004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Burmistrz Miasta i Gminy Myślenice </a:t>
            </a:r>
          </a:p>
          <a:p>
            <a:pPr algn="ctr"/>
            <a:endParaRPr lang="pl-PL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pl-PL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Maciej Ostrowski</a:t>
            </a:r>
            <a:endParaRPr lang="pl-PL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2799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nka k\Nowy folder\DSC_3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91671" y="0"/>
            <a:ext cx="103273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8439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1996687483"/>
              </p:ext>
            </p:extLst>
          </p:nvPr>
        </p:nvGraphicFramePr>
        <p:xfrm>
          <a:off x="0" y="26842"/>
          <a:ext cx="9144000" cy="702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502313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żytkownik\Desktop\Bibl wnetrznosci\_KPS665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6534912" cy="434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259672290"/>
              </p:ext>
            </p:extLst>
          </p:nvPr>
        </p:nvGraphicFramePr>
        <p:xfrm>
          <a:off x="4806961" y="404664"/>
          <a:ext cx="4340352" cy="6534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470120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żytkownik\Desktop\Biblioteka do prez\DSCF2112 copy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-99392"/>
            <a:ext cx="10972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70554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C:\Users\użytkownik\Desktop\BUDYNEK\Obraz 08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6025" y="-99392"/>
            <a:ext cx="9492547" cy="711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44227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żytkownik\Desktop\Bibl wnetrznosci\_KPS667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6534912" cy="434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żytkownik\Desktop\Bibl wnetrznosci\_KPS667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6656" y="1052736"/>
            <a:ext cx="3855735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91748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żytkownik\Desktop\Biblioteka do prez\DSCF2163 copy - Kopi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71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1994918553"/>
              </p:ext>
            </p:extLst>
          </p:nvPr>
        </p:nvGraphicFramePr>
        <p:xfrm>
          <a:off x="1691680" y="2852936"/>
          <a:ext cx="5472608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690659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1">
                    <a:lumMod val="75000"/>
                  </a:schemeClr>
                </a:solidFill>
              </a:rPr>
              <a:t>Wypożyczalnia</a:t>
            </a:r>
            <a:endParaRPr lang="pl-P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użytkownik\Desktop\Biblioteka do prez\DSCF2160 copy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09042" y="0"/>
            <a:ext cx="10972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14067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żytkownik\Desktop\Biblioteka do prez\DSCF2161 copy - Kopi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-424468"/>
            <a:ext cx="10972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275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żytkownik\Desktop\Biblioteka do prez\DSCF2164 copy - Kopi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48680" y="0"/>
            <a:ext cx="10972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8920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żytkownik\Desktop\Biblioteka do prez\DSCF2162 copy - Kopi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72616" y="-457200"/>
            <a:ext cx="10972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42028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żytkownik\Desktop\Biblioteka do prez\DSCF2165 copy - Kopi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29170" y="-26330"/>
            <a:ext cx="10972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47580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żytkownik\Desktop\Biblioteka do prez\DSCF2167 copy - Kopi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-457200"/>
            <a:ext cx="10972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1542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3606397178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362543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żytkownik\Desktop\Biblioteka do prez\DSCF2153 copy - Kopi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72616" y="-5003"/>
            <a:ext cx="10972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70863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żytkownik\Desktop\BUDYNEK\Obraz 08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440"/>
            <a:ext cx="9151253" cy="68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59600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żytkownik\Desktop\Biblioteka do prez\DSCF2159 copy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171400"/>
            <a:ext cx="10972800" cy="7315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17122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żytkownik\Desktop\Biblioteka do prez\DSCF2154 copy - Kopi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99392"/>
            <a:ext cx="10972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82855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żytkownik\Desktop\Biblioteka do prez\DSCF2155 copy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315416"/>
            <a:ext cx="10972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82940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żytkownik\Desktop\Biblioteka do prez\DSCF2157 copy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28600" y="0"/>
            <a:ext cx="10972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3892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żytkownik\Desktop\Biblioteka do prez\DSCF2158 copy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72616" y="-99392"/>
            <a:ext cx="10972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68932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żytkownik\Desktop\Bibl wnetrznosci\_KPS663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84585" y="-99392"/>
            <a:ext cx="10989467" cy="7298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87375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żytkownik\Desktop\Bibl wnetrznosci\_KPS662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83" y="0"/>
            <a:ext cx="4403847" cy="2924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żytkownik\Desktop\Bibl wnetrznosci\_KPS664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44816">
            <a:off x="290611" y="3590552"/>
            <a:ext cx="4452421" cy="29572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żytkownik\Desktop\Bibl wnetrznosci\_KPS663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1572" y="3933034"/>
            <a:ext cx="4510362" cy="2995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żytkownik\Desktop\Bibl wnetrznosci\_KPS6627_02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9033"/>
          <a:stretch/>
        </p:blipFill>
        <p:spPr bwMode="auto">
          <a:xfrm rot="1361353">
            <a:off x="4441806" y="726836"/>
            <a:ext cx="4942561" cy="3282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76374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żytkownik\Desktop\Biblioteka do prez\DSCF2159 copy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-243408"/>
            <a:ext cx="10972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11516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żytkownik\Desktop\Biblioteka do prez\DSCF2152 copy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171400"/>
            <a:ext cx="10972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55775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Anka k\Nowy folder\P1011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xmlns="" val="506060127"/>
              </p:ext>
            </p:extLst>
          </p:nvPr>
        </p:nvGraphicFramePr>
        <p:xfrm>
          <a:off x="179512" y="836712"/>
          <a:ext cx="445993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975329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żytkownik\Desktop\BUDYNEK\Obraz 09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256406" cy="694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51743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Biblioteka\_KPS673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82347" y="0"/>
            <a:ext cx="10325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1401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4" name="Picture 2" descr="D:\Anka k\Nowy folder\P20211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45776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Biblioteka\_KPS673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90765" y="-171400"/>
            <a:ext cx="10583591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91506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 descr="D:\Anka k\Nowy folder\P101091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46609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1547763942"/>
              </p:ext>
            </p:extLst>
          </p:nvPr>
        </p:nvGraphicFramePr>
        <p:xfrm>
          <a:off x="-571500" y="0"/>
          <a:ext cx="10287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570610604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C:\Users\użytkownik\Desktop\Biblioteka do prez\DSCF2115 copy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553" y="0"/>
            <a:ext cx="10296939" cy="686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60212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użytkownik\Desktop\Biblioteka do prez\DSCF2116 copy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71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76393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użytkownik\Desktop\Biblioteka do prez\DSCF2118 copy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71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78270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784905922"/>
              </p:ext>
            </p:extLst>
          </p:nvPr>
        </p:nvGraphicFramePr>
        <p:xfrm>
          <a:off x="0" y="392373"/>
          <a:ext cx="9144000" cy="6073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732186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1568632487"/>
              </p:ext>
            </p:extLst>
          </p:nvPr>
        </p:nvGraphicFramePr>
        <p:xfrm>
          <a:off x="827584" y="404664"/>
          <a:ext cx="8100392" cy="6251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863610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żytkownik\Desktop\BUDYNEK\Obraz 08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464" y="24408"/>
            <a:ext cx="4443446" cy="333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żytkownik\Desktop\BUDYNEK\Obraz 08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4293" y="3063952"/>
            <a:ext cx="4860032" cy="377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żytkownik\Desktop\BUDYNEK\Obraz 08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455" y="3253535"/>
            <a:ext cx="4775296" cy="360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żytkownik\Desktop\BUDYNEK\Obraz 093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1893" y="24408"/>
            <a:ext cx="4772432" cy="351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76484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nka k\Nowy folder\P202115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03" y="3320988"/>
            <a:ext cx="4716016" cy="3537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3089724671"/>
              </p:ext>
            </p:extLst>
          </p:nvPr>
        </p:nvGraphicFramePr>
        <p:xfrm>
          <a:off x="1403648" y="0"/>
          <a:ext cx="5940152" cy="3789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8" name="Picture 4" descr="D:\Anka k\Nowy folder\IMG_0597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8868" y="3320988"/>
            <a:ext cx="4594632" cy="3445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2779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Zdj ks Gubała\WP_0005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4900" y="2636912"/>
            <a:ext cx="5616399" cy="4208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2073789084"/>
              </p:ext>
            </p:extLst>
          </p:nvPr>
        </p:nvGraphicFramePr>
        <p:xfrm>
          <a:off x="12700" y="12700"/>
          <a:ext cx="5520299" cy="4136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754165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żytkownik\Desktop\Biblioteka do prez\DSCF2126 copy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72616" y="-315416"/>
            <a:ext cx="10972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70323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Biblioteka\_KPS675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553" y="-99392"/>
            <a:ext cx="10407987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57963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Biblioteka\_KPS675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90763" y="0"/>
            <a:ext cx="103255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21027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Biblioteka\_KPS675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90764" y="0"/>
            <a:ext cx="10325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36544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użytkownik\Desktop\Biblioteka do prez\DSCF2135 copy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-445638"/>
            <a:ext cx="10972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88093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użytkownik\Desktop\Biblioteka do prez\DSCF2136 - Kopi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21501" y="0"/>
            <a:ext cx="10972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6286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użytkownik\Desktop\Biblioteka do prez\DSCF2137 copy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-315416"/>
            <a:ext cx="10972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63130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użytkownik\Desktop\Biblioteka do prez\DSCF2138 copy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32656" y="-18323"/>
            <a:ext cx="10972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49809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IMG_007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67142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użytkownik\Desktop\Biblioteka do prez\DSCF2139 copy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48410" y="-243408"/>
            <a:ext cx="10972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97095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użytkownik\Desktop\Biblioteka do prez\DSCF2140 copy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19270"/>
            <a:ext cx="10972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08365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2389934475"/>
              </p:ext>
            </p:extLst>
          </p:nvPr>
        </p:nvGraphicFramePr>
        <p:xfrm>
          <a:off x="554736" y="760476"/>
          <a:ext cx="8034528" cy="5337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764966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użytkownik\Desktop\Biblioteka do prez\DSCF2122 copy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71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21364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użytkownik\Desktop\Biblioteka do prez\DSCF2127 copy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20588" y="0"/>
            <a:ext cx="10436088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78137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użytkownik\Desktop\fantaści\_KPS650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8584" y="3140968"/>
            <a:ext cx="5385416" cy="3577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użytkownik\Desktop\fantaści\_KPS647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8533"/>
            <a:ext cx="5552761" cy="3688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06743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C:\Users\użytkownik\Desktop\fantaści\_KPS650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1687" y="0"/>
            <a:ext cx="4012312" cy="26652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żytkownik\Desktop\fantaści\_KPS646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8632" y="1628800"/>
            <a:ext cx="5151823" cy="34221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użytkownik\Desktop\fantaści\_KPS646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4957"/>
            <a:ext cx="4017264" cy="26685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użytkownik\Desktop\fantaści\_KPS6488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545" y="3980546"/>
            <a:ext cx="4422115" cy="2937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użytkownik\Desktop\fantaści\_KPS6494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7860" y="2665235"/>
            <a:ext cx="2806139" cy="4224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33447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2141876129"/>
              </p:ext>
            </p:extLst>
          </p:nvPr>
        </p:nvGraphicFramePr>
        <p:xfrm>
          <a:off x="1547664" y="1124744"/>
          <a:ext cx="68580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365896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M_2013-02-28-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1665" y="25354"/>
            <a:ext cx="10274654" cy="683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29606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D:\Wystawa mg-foto\P102074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23237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IMG_007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02215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Wystawa mg-foto\P102077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34236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2742818364"/>
              </p:ext>
            </p:extLst>
          </p:nvPr>
        </p:nvGraphicFramePr>
        <p:xfrm>
          <a:off x="107504" y="260648"/>
          <a:ext cx="5087951" cy="3322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C:\Users\użytkownik\Desktop\zdjęcia różne\Nowy folder (3)\_DSC2238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9743" y="2829903"/>
            <a:ext cx="5274257" cy="40280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36422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żytkownik\Desktop\zdjęcia różne\Nowy folder (3)\_DSC231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5524"/>
            <a:ext cx="3740088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żytkownik\Desktop\zdjęcia różne\Nowy folder (3)\_DSC229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4361" y="332656"/>
            <a:ext cx="4301641" cy="3294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żytkownik\Desktop\zdjęcia różne\Nowy folder (3)\_DSC231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5853" y="2852936"/>
            <a:ext cx="3169167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78737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66644709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083749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content-a-fra.xx.fbcdn.net/hphotos-xaf1/t1.0-9/254637_425947590794993_93358378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55" y="122485"/>
            <a:ext cx="5054795" cy="33677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fbcdn-sphotos-e-a.akamaihd.net/hphotos-ak-xaf1/t1.0-9/550369_425947524128333_1322905557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2613" y="3356992"/>
            <a:ext cx="5303395" cy="3533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content-b-fra.xx.fbcdn.net/hphotos-frc3/t1.0-9/546979_425947477461671_1042454890_n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9291" y="199648"/>
            <a:ext cx="4784709" cy="31878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fbcdn-sphotos-c-a.akamaihd.net/hphotos-ak-frc3/t1.0-9/246660_425947397461679_1537133601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56" y="3490242"/>
            <a:ext cx="5054794" cy="33677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3356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żytkownik\Desktop\zdjęcia różne\P102054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60183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fbcdn-sphotos-b-a.akamaihd.net/hphotos-ak-xap1/t1.0-9/q83/s720x720/10256174_444854035645216_99802755990717341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1642" y="1556792"/>
            <a:ext cx="6516216" cy="4887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2515323843"/>
              </p:ext>
            </p:extLst>
          </p:nvPr>
        </p:nvGraphicFramePr>
        <p:xfrm>
          <a:off x="0" y="-1"/>
          <a:ext cx="8244408" cy="6443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966642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content-b-fra.xx.fbcdn.net/hphotos-xpa1/t1.0-9/q79/s720x720/1623658_444853135645306_587716864493323947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19" y="0"/>
            <a:ext cx="9523006" cy="698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8252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1640084398"/>
              </p:ext>
            </p:extLst>
          </p:nvPr>
        </p:nvGraphicFramePr>
        <p:xfrm>
          <a:off x="755576" y="-234280"/>
          <a:ext cx="7848872" cy="7335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595060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Czytanie pod choinką 13\_KPS54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28599" y="-24882"/>
            <a:ext cx="10410738" cy="688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47113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:\BUDYNEK\MBP Myślenice - budynek\7a_03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474" r="-3474"/>
          <a:stretch/>
        </p:blipFill>
        <p:spPr bwMode="auto">
          <a:xfrm>
            <a:off x="-713928" y="-243408"/>
            <a:ext cx="10972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90849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Czytanie pod choinką 13\_KPS547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3" y="2636912"/>
            <a:ext cx="6504992" cy="4320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Czytanie pod choinką 13\_KPS545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8259" y="24408"/>
            <a:ext cx="5395741" cy="35837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Czytanie pod choinką 13\_KPS545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6129" y="3160144"/>
            <a:ext cx="2526994" cy="3697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Czytanie pod choinką 13\_KPS546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455" y="38808"/>
            <a:ext cx="3780714" cy="2688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25237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żytkownik\Desktop\zdjęcia\_DSC20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6693475" cy="44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3647174986"/>
              </p:ext>
            </p:extLst>
          </p:nvPr>
        </p:nvGraphicFramePr>
        <p:xfrm>
          <a:off x="2764739" y="2872535"/>
          <a:ext cx="6379261" cy="39745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077130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żytkownik\Desktop\zdjęcia\_DSC209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62284"/>
            <a:ext cx="2887216" cy="51328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żytkownik\Desktop\zdjęcia\_DSC209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2752" y="2204864"/>
            <a:ext cx="5543290" cy="3697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04487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xmlns="" val="4033413436"/>
              </p:ext>
            </p:extLst>
          </p:nvPr>
        </p:nvGraphicFramePr>
        <p:xfrm>
          <a:off x="144083" y="260648"/>
          <a:ext cx="4499925" cy="5301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219" name="Picture 3" descr="D:\Anka k\Nowy folder\P1030022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80728"/>
            <a:ext cx="3723878" cy="49651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98811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żytkownik\Desktop\Dziecięca\dzieci\zdjęcia do prezentacji o Ani\P103004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89724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Anka k\Nowy folder\P103004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9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20029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D:\Anka k\Nowy folder\IMG_090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1941" y="260648"/>
            <a:ext cx="5658410" cy="5904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3056117157"/>
              </p:ext>
            </p:extLst>
          </p:nvPr>
        </p:nvGraphicFramePr>
        <p:xfrm>
          <a:off x="7352" y="0"/>
          <a:ext cx="5016782" cy="5578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086960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D:\Anka k\Nowy folder\P101146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2627554140"/>
              </p:ext>
            </p:extLst>
          </p:nvPr>
        </p:nvGraphicFramePr>
        <p:xfrm>
          <a:off x="-5205" y="24924"/>
          <a:ext cx="51435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737938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Anka k\Nowy folder\P101145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06324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4095397425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266295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żytkownik\Desktop\BIBLIOTEKA\_KPS313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0180"/>
          <a:stretch/>
        </p:blipFill>
        <p:spPr bwMode="auto">
          <a:xfrm>
            <a:off x="-104437" y="-1"/>
            <a:ext cx="10437077" cy="693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20232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Karwala\P10305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38165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:\Czerwińska-Rydel\IMG_01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5292080" cy="396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467701633"/>
              </p:ext>
            </p:extLst>
          </p:nvPr>
        </p:nvGraphicFramePr>
        <p:xfrm>
          <a:off x="2863838" y="-1683568"/>
          <a:ext cx="5935588" cy="72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4184259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D:\Czerwińska-Rydel\IMG_01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58255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D:\szewczyk dratewka\_KPS634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7827" y="1520952"/>
            <a:ext cx="8034528" cy="5337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445747647"/>
              </p:ext>
            </p:extLst>
          </p:nvPr>
        </p:nvGraphicFramePr>
        <p:xfrm>
          <a:off x="-32608" y="0"/>
          <a:ext cx="7556936" cy="4941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64020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szewczyk dratewka\_KPS638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37738" y="-4626"/>
            <a:ext cx="10515060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4503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3757129070"/>
              </p:ext>
            </p:extLst>
          </p:nvPr>
        </p:nvGraphicFramePr>
        <p:xfrm>
          <a:off x="539552" y="260648"/>
          <a:ext cx="7488832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961341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2014-04-24Chór\_KPS625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90313" y="0"/>
            <a:ext cx="103246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63013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 descr="D:\2014-04-24Chór\_KPS624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0957" y="3482250"/>
            <a:ext cx="4939514" cy="3280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2014-04-24Chór\_KPS625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5860"/>
            <a:ext cx="5049434" cy="3353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2014-04-24Chór\_KPS626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1005" y="132081"/>
            <a:ext cx="4879466" cy="32406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D:\2014-04-24Chór\_KPS626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53140"/>
            <a:ext cx="5328592" cy="3539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2014-04-24Chór\_KPS6252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5005" y="1910686"/>
            <a:ext cx="4572000" cy="30366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59863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2014-04-24Chór\_KPS627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6834" y="13048"/>
            <a:ext cx="10407987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2241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Anka k\Nowy folder\IMG_088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6012160" cy="4509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1680850138"/>
              </p:ext>
            </p:extLst>
          </p:nvPr>
        </p:nvGraphicFramePr>
        <p:xfrm>
          <a:off x="4067944" y="-171400"/>
          <a:ext cx="5076056" cy="3807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633613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">
  <a:themeElements>
    <a:clrScheme name="Kapitał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Hol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1342</TotalTime>
  <Words>105</Words>
  <Application>Microsoft Office PowerPoint</Application>
  <PresentationFormat>Pokaz na ekranie (4:3)</PresentationFormat>
  <Paragraphs>42</Paragraphs>
  <Slides>106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106</vt:i4>
      </vt:variant>
    </vt:vector>
  </HeadingPairs>
  <TitlesOfParts>
    <vt:vector size="107" baseType="lpstr">
      <vt:lpstr>Hol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  <vt:lpstr>Slajd 61</vt:lpstr>
      <vt:lpstr>Slajd 62</vt:lpstr>
      <vt:lpstr>Slajd 63</vt:lpstr>
      <vt:lpstr>Slajd 64</vt:lpstr>
      <vt:lpstr>Slajd 65</vt:lpstr>
      <vt:lpstr>Slajd 66</vt:lpstr>
      <vt:lpstr>Slajd 67</vt:lpstr>
      <vt:lpstr>Slajd 68</vt:lpstr>
      <vt:lpstr>Slajd 69</vt:lpstr>
      <vt:lpstr>Slajd 70</vt:lpstr>
      <vt:lpstr>Slajd 71</vt:lpstr>
      <vt:lpstr>Slajd 72</vt:lpstr>
      <vt:lpstr>Slajd 73</vt:lpstr>
      <vt:lpstr>Slajd 74</vt:lpstr>
      <vt:lpstr>Slajd 75</vt:lpstr>
      <vt:lpstr>Slajd 76</vt:lpstr>
      <vt:lpstr>Slajd 77</vt:lpstr>
      <vt:lpstr>Slajd 78</vt:lpstr>
      <vt:lpstr>Slajd 79</vt:lpstr>
      <vt:lpstr>Slajd 80</vt:lpstr>
      <vt:lpstr>Slajd 81</vt:lpstr>
      <vt:lpstr>Slajd 82</vt:lpstr>
      <vt:lpstr>Slajd 83</vt:lpstr>
      <vt:lpstr>Slajd 84</vt:lpstr>
      <vt:lpstr>Slajd 85</vt:lpstr>
      <vt:lpstr>Slajd 86</vt:lpstr>
      <vt:lpstr>Slajd 87</vt:lpstr>
      <vt:lpstr>Slajd 88</vt:lpstr>
      <vt:lpstr>Slajd 89</vt:lpstr>
      <vt:lpstr>Slajd 90</vt:lpstr>
      <vt:lpstr>Slajd 91</vt:lpstr>
      <vt:lpstr>Slajd 92</vt:lpstr>
      <vt:lpstr>Slajd 93</vt:lpstr>
      <vt:lpstr>Slajd 94</vt:lpstr>
      <vt:lpstr>Slajd 95</vt:lpstr>
      <vt:lpstr>Slajd 96</vt:lpstr>
      <vt:lpstr>Slajd 97</vt:lpstr>
      <vt:lpstr>Slajd 98</vt:lpstr>
      <vt:lpstr>Slajd 99</vt:lpstr>
      <vt:lpstr>Slajd 100</vt:lpstr>
      <vt:lpstr>Slajd 101</vt:lpstr>
      <vt:lpstr>Slajd 102</vt:lpstr>
      <vt:lpstr>Slajd 103</vt:lpstr>
      <vt:lpstr>Slajd 104</vt:lpstr>
      <vt:lpstr>Slajd 105</vt:lpstr>
      <vt:lpstr>Prezentację przygotowali pracownicy Miejskiej Biblioteki Publicznej  w Myślenicach:  - Anna Kania - Beata Ślósarz - Krzysztof Szuba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Miejska Biblioteka Publiczna w Myślenicach</dc:title>
  <dc:creator>użytkownik</dc:creator>
  <cp:lastModifiedBy>Konrad</cp:lastModifiedBy>
  <cp:revision>96</cp:revision>
  <dcterms:created xsi:type="dcterms:W3CDTF">2014-05-16T12:10:44Z</dcterms:created>
  <dcterms:modified xsi:type="dcterms:W3CDTF">2014-06-16T07:21:34Z</dcterms:modified>
</cp:coreProperties>
</file>